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56" r:id="rId2"/>
    <p:sldId id="257" r:id="rId3"/>
    <p:sldId id="503" r:id="rId4"/>
    <p:sldId id="270" r:id="rId5"/>
    <p:sldId id="546" r:id="rId6"/>
    <p:sldId id="269" r:id="rId7"/>
    <p:sldId id="472" r:id="rId8"/>
    <p:sldId id="500" r:id="rId9"/>
    <p:sldId id="275" r:id="rId10"/>
    <p:sldId id="502" r:id="rId11"/>
    <p:sldId id="544" r:id="rId12"/>
    <p:sldId id="534" r:id="rId13"/>
    <p:sldId id="532" r:id="rId14"/>
    <p:sldId id="535" r:id="rId15"/>
    <p:sldId id="554" r:id="rId16"/>
    <p:sldId id="555" r:id="rId17"/>
    <p:sldId id="540" r:id="rId18"/>
    <p:sldId id="541" r:id="rId19"/>
    <p:sldId id="556" r:id="rId20"/>
    <p:sldId id="553" r:id="rId21"/>
    <p:sldId id="536" r:id="rId22"/>
    <p:sldId id="538" r:id="rId23"/>
    <p:sldId id="456" r:id="rId24"/>
    <p:sldId id="542" r:id="rId25"/>
    <p:sldId id="557" r:id="rId26"/>
    <p:sldId id="539" r:id="rId27"/>
    <p:sldId id="545" r:id="rId28"/>
    <p:sldId id="558" r:id="rId29"/>
    <p:sldId id="465" r:id="rId30"/>
    <p:sldId id="559" r:id="rId31"/>
    <p:sldId id="258" r:id="rId32"/>
    <p:sldId id="547" r:id="rId33"/>
    <p:sldId id="548" r:id="rId34"/>
    <p:sldId id="549" r:id="rId35"/>
    <p:sldId id="550" r:id="rId36"/>
    <p:sldId id="551" r:id="rId37"/>
    <p:sldId id="552" r:id="rId38"/>
  </p:sldIdLst>
  <p:sldSz cx="9144000" cy="5143500" type="screen16x9"/>
  <p:notesSz cx="6797675" cy="9926638"/>
  <p:defaultTextStyle>
    <a:defPPr>
      <a:defRPr lang="fr-CH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99C87"/>
    <a:srgbClr val="CC6600"/>
    <a:srgbClr val="6EA0DC"/>
    <a:srgbClr val="70C4A9"/>
    <a:srgbClr val="73C6D7"/>
    <a:srgbClr val="B2B2B2"/>
    <a:srgbClr val="BCCFBA"/>
    <a:srgbClr val="E672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949" autoAdjust="0"/>
    <p:restoredTop sz="77733" autoAdjust="0"/>
  </p:normalViewPr>
  <p:slideViewPr>
    <p:cSldViewPr showGuides="1">
      <p:cViewPr varScale="1">
        <p:scale>
          <a:sx n="117" d="100"/>
          <a:sy n="117" d="100"/>
        </p:scale>
        <p:origin x="1140" y="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75" d="100"/>
          <a:sy n="75" d="100"/>
        </p:scale>
        <p:origin x="3954" y="60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svg"/><Relationship Id="rId1" Type="http://schemas.openxmlformats.org/officeDocument/2006/relationships/image" Target="../media/image17.png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svg"/><Relationship Id="rId1" Type="http://schemas.openxmlformats.org/officeDocument/2006/relationships/image" Target="../media/image1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98F6FB-B872-4B79-A936-57B5986CB40C}" type="doc">
      <dgm:prSet loTypeId="urn:microsoft.com/office/officeart/2005/8/layout/vList5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fr-CH"/>
        </a:p>
      </dgm:t>
    </dgm:pt>
    <dgm:pt modelId="{1EF9EF5F-3825-4241-8BDC-E5E0DF5AE327}">
      <dgm:prSet custT="1"/>
      <dgm:spPr>
        <a:solidFill>
          <a:srgbClr val="599C87"/>
        </a:solidFill>
      </dgm:spPr>
      <dgm:t>
        <a:bodyPr/>
        <a:lstStyle/>
        <a:p>
          <a:pPr algn="l"/>
          <a:r>
            <a:rPr lang="fr-CH" sz="1050" b="1" dirty="0"/>
            <a:t>0  Administration générale</a:t>
          </a:r>
        </a:p>
      </dgm:t>
    </dgm:pt>
    <dgm:pt modelId="{486E7273-42CB-49AD-B99D-50FC1D80DAD4}" type="parTrans" cxnId="{DF589E84-AF87-4D4A-818F-C1132AE25FFA}">
      <dgm:prSet/>
      <dgm:spPr/>
      <dgm:t>
        <a:bodyPr/>
        <a:lstStyle/>
        <a:p>
          <a:endParaRPr lang="fr-CH"/>
        </a:p>
      </dgm:t>
    </dgm:pt>
    <dgm:pt modelId="{C3199CA8-B1B5-4854-B46C-539B963762A0}" type="sibTrans" cxnId="{DF589E84-AF87-4D4A-818F-C1132AE25FFA}">
      <dgm:prSet/>
      <dgm:spPr/>
      <dgm:t>
        <a:bodyPr/>
        <a:lstStyle/>
        <a:p>
          <a:endParaRPr lang="fr-CH"/>
        </a:p>
      </dgm:t>
    </dgm:pt>
    <dgm:pt modelId="{B74019E3-9459-4807-8D68-4BF3A1B5FCA3}">
      <dgm:prSet custT="1"/>
      <dgm:spPr>
        <a:solidFill>
          <a:srgbClr val="599C87"/>
        </a:solidFill>
      </dgm:spPr>
      <dgm:t>
        <a:bodyPr/>
        <a:lstStyle/>
        <a:p>
          <a:pPr algn="l"/>
          <a:r>
            <a:rPr lang="fr-CH" sz="1050" b="1" dirty="0"/>
            <a:t>1  Ordre et sécurité publics, défense</a:t>
          </a:r>
        </a:p>
      </dgm:t>
    </dgm:pt>
    <dgm:pt modelId="{2862E181-57AE-4616-A12A-5677B677D4D8}" type="parTrans" cxnId="{2042FBDE-DF97-4C92-A2E5-6709A194C88A}">
      <dgm:prSet/>
      <dgm:spPr/>
      <dgm:t>
        <a:bodyPr/>
        <a:lstStyle/>
        <a:p>
          <a:endParaRPr lang="fr-CH"/>
        </a:p>
      </dgm:t>
    </dgm:pt>
    <dgm:pt modelId="{1A35C5AC-F770-405F-ADDC-A4F5FDE06302}" type="sibTrans" cxnId="{2042FBDE-DF97-4C92-A2E5-6709A194C88A}">
      <dgm:prSet/>
      <dgm:spPr/>
      <dgm:t>
        <a:bodyPr/>
        <a:lstStyle/>
        <a:p>
          <a:endParaRPr lang="fr-CH"/>
        </a:p>
      </dgm:t>
    </dgm:pt>
    <dgm:pt modelId="{C8262703-4F93-4681-88BF-0D5E0DCD92D6}">
      <dgm:prSet custT="1"/>
      <dgm:spPr>
        <a:solidFill>
          <a:srgbClr val="599C87"/>
        </a:solidFill>
      </dgm:spPr>
      <dgm:t>
        <a:bodyPr/>
        <a:lstStyle/>
        <a:p>
          <a:pPr algn="l"/>
          <a:r>
            <a:rPr lang="fr-CH" sz="1050" b="1" dirty="0"/>
            <a:t>2  Formation</a:t>
          </a:r>
        </a:p>
      </dgm:t>
    </dgm:pt>
    <dgm:pt modelId="{6CB7BA83-188D-4F0B-A3ED-E82B4F8F6581}" type="parTrans" cxnId="{BAF6BFC8-6B17-475A-8B48-E79A48CEE1AF}">
      <dgm:prSet/>
      <dgm:spPr/>
      <dgm:t>
        <a:bodyPr/>
        <a:lstStyle/>
        <a:p>
          <a:endParaRPr lang="fr-CH"/>
        </a:p>
      </dgm:t>
    </dgm:pt>
    <dgm:pt modelId="{F9FE8649-C99D-4BCD-8E97-119C026B0680}" type="sibTrans" cxnId="{BAF6BFC8-6B17-475A-8B48-E79A48CEE1AF}">
      <dgm:prSet/>
      <dgm:spPr/>
      <dgm:t>
        <a:bodyPr/>
        <a:lstStyle/>
        <a:p>
          <a:endParaRPr lang="fr-CH"/>
        </a:p>
      </dgm:t>
    </dgm:pt>
    <dgm:pt modelId="{1DEBA59A-74F3-4AEA-AFB7-DDD970995B31}">
      <dgm:prSet custT="1"/>
      <dgm:spPr>
        <a:solidFill>
          <a:srgbClr val="0070C0"/>
        </a:solidFill>
      </dgm:spPr>
      <dgm:t>
        <a:bodyPr/>
        <a:lstStyle/>
        <a:p>
          <a:pPr algn="l"/>
          <a:r>
            <a:rPr lang="fr-CH" sz="1050" b="1" dirty="0"/>
            <a:t>3  Culture, sport et loisirs, église</a:t>
          </a:r>
        </a:p>
      </dgm:t>
    </dgm:pt>
    <dgm:pt modelId="{6CADA4D0-8256-4899-A63F-D7CE77C77B1A}" type="parTrans" cxnId="{D75219CE-61AF-48E8-9147-DFB0EDE5EB4E}">
      <dgm:prSet/>
      <dgm:spPr/>
      <dgm:t>
        <a:bodyPr/>
        <a:lstStyle/>
        <a:p>
          <a:endParaRPr lang="fr-CH"/>
        </a:p>
      </dgm:t>
    </dgm:pt>
    <dgm:pt modelId="{A21B314D-FC4E-47F3-9E63-29A72172D80A}" type="sibTrans" cxnId="{D75219CE-61AF-48E8-9147-DFB0EDE5EB4E}">
      <dgm:prSet/>
      <dgm:spPr/>
      <dgm:t>
        <a:bodyPr/>
        <a:lstStyle/>
        <a:p>
          <a:endParaRPr lang="fr-CH"/>
        </a:p>
      </dgm:t>
    </dgm:pt>
    <dgm:pt modelId="{4C78EDFD-03F9-4FE0-B0A8-85C7F2AE4C69}">
      <dgm:prSet custT="1"/>
      <dgm:spPr>
        <a:solidFill>
          <a:srgbClr val="0070C0"/>
        </a:solidFill>
      </dgm:spPr>
      <dgm:t>
        <a:bodyPr/>
        <a:lstStyle/>
        <a:p>
          <a:pPr algn="l"/>
          <a:r>
            <a:rPr lang="fr-CH" sz="1050" b="1" dirty="0"/>
            <a:t>4  Santé</a:t>
          </a:r>
        </a:p>
      </dgm:t>
    </dgm:pt>
    <dgm:pt modelId="{169F8FFA-1B39-413C-86B1-6A901EE6223B}" type="parTrans" cxnId="{882F2CA8-CE24-4D16-A19D-CFB8D79D2477}">
      <dgm:prSet/>
      <dgm:spPr/>
      <dgm:t>
        <a:bodyPr/>
        <a:lstStyle/>
        <a:p>
          <a:endParaRPr lang="fr-CH"/>
        </a:p>
      </dgm:t>
    </dgm:pt>
    <dgm:pt modelId="{27D33FFB-56FB-4C35-BDA5-10E7AF6E9452}" type="sibTrans" cxnId="{882F2CA8-CE24-4D16-A19D-CFB8D79D2477}">
      <dgm:prSet/>
      <dgm:spPr/>
      <dgm:t>
        <a:bodyPr/>
        <a:lstStyle/>
        <a:p>
          <a:endParaRPr lang="fr-CH"/>
        </a:p>
      </dgm:t>
    </dgm:pt>
    <dgm:pt modelId="{38D0B754-27EF-495C-9E01-974E6B9FBB7F}" type="pres">
      <dgm:prSet presAssocID="{D598F6FB-B872-4B79-A936-57B5986CB40C}" presName="Name0" presStyleCnt="0">
        <dgm:presLayoutVars>
          <dgm:dir/>
          <dgm:animLvl val="lvl"/>
          <dgm:resizeHandles val="exact"/>
        </dgm:presLayoutVars>
      </dgm:prSet>
      <dgm:spPr/>
    </dgm:pt>
    <dgm:pt modelId="{D165DE97-7915-49F4-95AE-62B467D5AD0A}" type="pres">
      <dgm:prSet presAssocID="{1EF9EF5F-3825-4241-8BDC-E5E0DF5AE327}" presName="linNode" presStyleCnt="0"/>
      <dgm:spPr/>
    </dgm:pt>
    <dgm:pt modelId="{057B0D81-E2A2-408B-A521-D203B41383B0}" type="pres">
      <dgm:prSet presAssocID="{1EF9EF5F-3825-4241-8BDC-E5E0DF5AE327}" presName="parentText" presStyleLbl="node1" presStyleIdx="0" presStyleCnt="5" custScaleX="156445">
        <dgm:presLayoutVars>
          <dgm:chMax val="1"/>
          <dgm:bulletEnabled val="1"/>
        </dgm:presLayoutVars>
      </dgm:prSet>
      <dgm:spPr/>
    </dgm:pt>
    <dgm:pt modelId="{DD335D7A-FF38-4FE8-9CBF-B213A4CFE4AA}" type="pres">
      <dgm:prSet presAssocID="{C3199CA8-B1B5-4854-B46C-539B963762A0}" presName="sp" presStyleCnt="0"/>
      <dgm:spPr/>
    </dgm:pt>
    <dgm:pt modelId="{DB511CE9-0449-48DC-957F-9E64AED6156B}" type="pres">
      <dgm:prSet presAssocID="{B74019E3-9459-4807-8D68-4BF3A1B5FCA3}" presName="linNode" presStyleCnt="0"/>
      <dgm:spPr/>
    </dgm:pt>
    <dgm:pt modelId="{17D1B6F6-ECBD-4DBF-BD9F-4E995A8C094D}" type="pres">
      <dgm:prSet presAssocID="{B74019E3-9459-4807-8D68-4BF3A1B5FCA3}" presName="parentText" presStyleLbl="node1" presStyleIdx="1" presStyleCnt="5" custScaleX="156445">
        <dgm:presLayoutVars>
          <dgm:chMax val="1"/>
          <dgm:bulletEnabled val="1"/>
        </dgm:presLayoutVars>
      </dgm:prSet>
      <dgm:spPr/>
    </dgm:pt>
    <dgm:pt modelId="{AE6DC9CE-B26E-498A-A808-5B40D1EF0060}" type="pres">
      <dgm:prSet presAssocID="{1A35C5AC-F770-405F-ADDC-A4F5FDE06302}" presName="sp" presStyleCnt="0"/>
      <dgm:spPr/>
    </dgm:pt>
    <dgm:pt modelId="{32AB1431-C8E4-415A-8502-34D6D96ED40D}" type="pres">
      <dgm:prSet presAssocID="{C8262703-4F93-4681-88BF-0D5E0DCD92D6}" presName="linNode" presStyleCnt="0"/>
      <dgm:spPr/>
    </dgm:pt>
    <dgm:pt modelId="{E10FD6EA-CBA4-49BD-B981-9F9EE585F9A2}" type="pres">
      <dgm:prSet presAssocID="{C8262703-4F93-4681-88BF-0D5E0DCD92D6}" presName="parentText" presStyleLbl="node1" presStyleIdx="2" presStyleCnt="5" custScaleX="156445">
        <dgm:presLayoutVars>
          <dgm:chMax val="1"/>
          <dgm:bulletEnabled val="1"/>
        </dgm:presLayoutVars>
      </dgm:prSet>
      <dgm:spPr/>
    </dgm:pt>
    <dgm:pt modelId="{8423A2C8-BD13-4CB8-B336-2D4F32BFCBE7}" type="pres">
      <dgm:prSet presAssocID="{F9FE8649-C99D-4BCD-8E97-119C026B0680}" presName="sp" presStyleCnt="0"/>
      <dgm:spPr/>
    </dgm:pt>
    <dgm:pt modelId="{A71FD93E-BF9D-4EC2-9ADD-0F7DC7988F0C}" type="pres">
      <dgm:prSet presAssocID="{1DEBA59A-74F3-4AEA-AFB7-DDD970995B31}" presName="linNode" presStyleCnt="0"/>
      <dgm:spPr/>
    </dgm:pt>
    <dgm:pt modelId="{E0326B16-658D-47D1-91A9-3D8A70505B38}" type="pres">
      <dgm:prSet presAssocID="{1DEBA59A-74F3-4AEA-AFB7-DDD970995B31}" presName="parentText" presStyleLbl="node1" presStyleIdx="3" presStyleCnt="5" custScaleX="156445">
        <dgm:presLayoutVars>
          <dgm:chMax val="1"/>
          <dgm:bulletEnabled val="1"/>
        </dgm:presLayoutVars>
      </dgm:prSet>
      <dgm:spPr/>
    </dgm:pt>
    <dgm:pt modelId="{ABCAA6F4-DEB7-4040-9999-225B7B3CE3B7}" type="pres">
      <dgm:prSet presAssocID="{A21B314D-FC4E-47F3-9E63-29A72172D80A}" presName="sp" presStyleCnt="0"/>
      <dgm:spPr/>
    </dgm:pt>
    <dgm:pt modelId="{2556F204-9F7E-4C3B-910F-3540027752EC}" type="pres">
      <dgm:prSet presAssocID="{4C78EDFD-03F9-4FE0-B0A8-85C7F2AE4C69}" presName="linNode" presStyleCnt="0"/>
      <dgm:spPr/>
    </dgm:pt>
    <dgm:pt modelId="{4B8F7AAA-52FD-4AC1-B67B-F65040695804}" type="pres">
      <dgm:prSet presAssocID="{4C78EDFD-03F9-4FE0-B0A8-85C7F2AE4C69}" presName="parentText" presStyleLbl="node1" presStyleIdx="4" presStyleCnt="5" custScaleX="156445">
        <dgm:presLayoutVars>
          <dgm:chMax val="1"/>
          <dgm:bulletEnabled val="1"/>
        </dgm:presLayoutVars>
      </dgm:prSet>
      <dgm:spPr/>
    </dgm:pt>
  </dgm:ptLst>
  <dgm:cxnLst>
    <dgm:cxn modelId="{9AEB2B27-4F33-491C-BE5D-B73B48AB0C3A}" type="presOf" srcId="{C8262703-4F93-4681-88BF-0D5E0DCD92D6}" destId="{E10FD6EA-CBA4-49BD-B981-9F9EE585F9A2}" srcOrd="0" destOrd="0" presId="urn:microsoft.com/office/officeart/2005/8/layout/vList5"/>
    <dgm:cxn modelId="{F11DDE3E-E498-4117-96C7-EA1175D43487}" type="presOf" srcId="{4C78EDFD-03F9-4FE0-B0A8-85C7F2AE4C69}" destId="{4B8F7AAA-52FD-4AC1-B67B-F65040695804}" srcOrd="0" destOrd="0" presId="urn:microsoft.com/office/officeart/2005/8/layout/vList5"/>
    <dgm:cxn modelId="{67C1EC60-D3AE-4923-8EF1-BECF59E04ACC}" type="presOf" srcId="{D598F6FB-B872-4B79-A936-57B5986CB40C}" destId="{38D0B754-27EF-495C-9E01-974E6B9FBB7F}" srcOrd="0" destOrd="0" presId="urn:microsoft.com/office/officeart/2005/8/layout/vList5"/>
    <dgm:cxn modelId="{DF589E84-AF87-4D4A-818F-C1132AE25FFA}" srcId="{D598F6FB-B872-4B79-A936-57B5986CB40C}" destId="{1EF9EF5F-3825-4241-8BDC-E5E0DF5AE327}" srcOrd="0" destOrd="0" parTransId="{486E7273-42CB-49AD-B99D-50FC1D80DAD4}" sibTransId="{C3199CA8-B1B5-4854-B46C-539B963762A0}"/>
    <dgm:cxn modelId="{5E465688-36AC-489F-9420-8B8FFBF92A99}" type="presOf" srcId="{1EF9EF5F-3825-4241-8BDC-E5E0DF5AE327}" destId="{057B0D81-E2A2-408B-A521-D203B41383B0}" srcOrd="0" destOrd="0" presId="urn:microsoft.com/office/officeart/2005/8/layout/vList5"/>
    <dgm:cxn modelId="{4070D8A2-589F-48E2-9EB0-3370EC578C25}" type="presOf" srcId="{1DEBA59A-74F3-4AEA-AFB7-DDD970995B31}" destId="{E0326B16-658D-47D1-91A9-3D8A70505B38}" srcOrd="0" destOrd="0" presId="urn:microsoft.com/office/officeart/2005/8/layout/vList5"/>
    <dgm:cxn modelId="{882F2CA8-CE24-4D16-A19D-CFB8D79D2477}" srcId="{D598F6FB-B872-4B79-A936-57B5986CB40C}" destId="{4C78EDFD-03F9-4FE0-B0A8-85C7F2AE4C69}" srcOrd="4" destOrd="0" parTransId="{169F8FFA-1B39-413C-86B1-6A901EE6223B}" sibTransId="{27D33FFB-56FB-4C35-BDA5-10E7AF6E9452}"/>
    <dgm:cxn modelId="{BAF6BFC8-6B17-475A-8B48-E79A48CEE1AF}" srcId="{D598F6FB-B872-4B79-A936-57B5986CB40C}" destId="{C8262703-4F93-4681-88BF-0D5E0DCD92D6}" srcOrd="2" destOrd="0" parTransId="{6CB7BA83-188D-4F0B-A3ED-E82B4F8F6581}" sibTransId="{F9FE8649-C99D-4BCD-8E97-119C026B0680}"/>
    <dgm:cxn modelId="{D75219CE-61AF-48E8-9147-DFB0EDE5EB4E}" srcId="{D598F6FB-B872-4B79-A936-57B5986CB40C}" destId="{1DEBA59A-74F3-4AEA-AFB7-DDD970995B31}" srcOrd="3" destOrd="0" parTransId="{6CADA4D0-8256-4899-A63F-D7CE77C77B1A}" sibTransId="{A21B314D-FC4E-47F3-9E63-29A72172D80A}"/>
    <dgm:cxn modelId="{5B9FCBD2-AABF-40B9-9D25-087BD4E65795}" type="presOf" srcId="{B74019E3-9459-4807-8D68-4BF3A1B5FCA3}" destId="{17D1B6F6-ECBD-4DBF-BD9F-4E995A8C094D}" srcOrd="0" destOrd="0" presId="urn:microsoft.com/office/officeart/2005/8/layout/vList5"/>
    <dgm:cxn modelId="{2042FBDE-DF97-4C92-A2E5-6709A194C88A}" srcId="{D598F6FB-B872-4B79-A936-57B5986CB40C}" destId="{B74019E3-9459-4807-8D68-4BF3A1B5FCA3}" srcOrd="1" destOrd="0" parTransId="{2862E181-57AE-4616-A12A-5677B677D4D8}" sibTransId="{1A35C5AC-F770-405F-ADDC-A4F5FDE06302}"/>
    <dgm:cxn modelId="{7D450347-1F51-40A5-9C90-B9A3CE83A51A}" type="presParOf" srcId="{38D0B754-27EF-495C-9E01-974E6B9FBB7F}" destId="{D165DE97-7915-49F4-95AE-62B467D5AD0A}" srcOrd="0" destOrd="0" presId="urn:microsoft.com/office/officeart/2005/8/layout/vList5"/>
    <dgm:cxn modelId="{9B43F933-BFB9-44AD-BB77-EB8EFB88B6EB}" type="presParOf" srcId="{D165DE97-7915-49F4-95AE-62B467D5AD0A}" destId="{057B0D81-E2A2-408B-A521-D203B41383B0}" srcOrd="0" destOrd="0" presId="urn:microsoft.com/office/officeart/2005/8/layout/vList5"/>
    <dgm:cxn modelId="{0EE68E1C-5CD1-4DE9-90B3-93E673C55AA9}" type="presParOf" srcId="{38D0B754-27EF-495C-9E01-974E6B9FBB7F}" destId="{DD335D7A-FF38-4FE8-9CBF-B213A4CFE4AA}" srcOrd="1" destOrd="0" presId="urn:microsoft.com/office/officeart/2005/8/layout/vList5"/>
    <dgm:cxn modelId="{5A6CC886-827F-44EC-B61B-BE738B668AE6}" type="presParOf" srcId="{38D0B754-27EF-495C-9E01-974E6B9FBB7F}" destId="{DB511CE9-0449-48DC-957F-9E64AED6156B}" srcOrd="2" destOrd="0" presId="urn:microsoft.com/office/officeart/2005/8/layout/vList5"/>
    <dgm:cxn modelId="{74EC85DD-B99B-4B8F-9AA5-3DA233A3E460}" type="presParOf" srcId="{DB511CE9-0449-48DC-957F-9E64AED6156B}" destId="{17D1B6F6-ECBD-4DBF-BD9F-4E995A8C094D}" srcOrd="0" destOrd="0" presId="urn:microsoft.com/office/officeart/2005/8/layout/vList5"/>
    <dgm:cxn modelId="{DDE75FCA-27F6-4052-ACB7-92671FCC8F43}" type="presParOf" srcId="{38D0B754-27EF-495C-9E01-974E6B9FBB7F}" destId="{AE6DC9CE-B26E-498A-A808-5B40D1EF0060}" srcOrd="3" destOrd="0" presId="urn:microsoft.com/office/officeart/2005/8/layout/vList5"/>
    <dgm:cxn modelId="{6E80DBD6-8A5C-468A-BC85-C4C9DE0E9812}" type="presParOf" srcId="{38D0B754-27EF-495C-9E01-974E6B9FBB7F}" destId="{32AB1431-C8E4-415A-8502-34D6D96ED40D}" srcOrd="4" destOrd="0" presId="urn:microsoft.com/office/officeart/2005/8/layout/vList5"/>
    <dgm:cxn modelId="{5461C637-7171-4D3A-B92C-BF65BAA5AC4E}" type="presParOf" srcId="{32AB1431-C8E4-415A-8502-34D6D96ED40D}" destId="{E10FD6EA-CBA4-49BD-B981-9F9EE585F9A2}" srcOrd="0" destOrd="0" presId="urn:microsoft.com/office/officeart/2005/8/layout/vList5"/>
    <dgm:cxn modelId="{BDFBA3FE-CD11-4468-B6F7-992324AEF492}" type="presParOf" srcId="{38D0B754-27EF-495C-9E01-974E6B9FBB7F}" destId="{8423A2C8-BD13-4CB8-B336-2D4F32BFCBE7}" srcOrd="5" destOrd="0" presId="urn:microsoft.com/office/officeart/2005/8/layout/vList5"/>
    <dgm:cxn modelId="{0A1BF4AC-FC04-416E-8183-016A74F4BD1B}" type="presParOf" srcId="{38D0B754-27EF-495C-9E01-974E6B9FBB7F}" destId="{A71FD93E-BF9D-4EC2-9ADD-0F7DC7988F0C}" srcOrd="6" destOrd="0" presId="urn:microsoft.com/office/officeart/2005/8/layout/vList5"/>
    <dgm:cxn modelId="{CC09D4F8-FBED-4A31-9C5D-DE308F668E32}" type="presParOf" srcId="{A71FD93E-BF9D-4EC2-9ADD-0F7DC7988F0C}" destId="{E0326B16-658D-47D1-91A9-3D8A70505B38}" srcOrd="0" destOrd="0" presId="urn:microsoft.com/office/officeart/2005/8/layout/vList5"/>
    <dgm:cxn modelId="{D88C7FA6-DB34-4531-8E44-E29EF22F40CA}" type="presParOf" srcId="{38D0B754-27EF-495C-9E01-974E6B9FBB7F}" destId="{ABCAA6F4-DEB7-4040-9999-225B7B3CE3B7}" srcOrd="7" destOrd="0" presId="urn:microsoft.com/office/officeart/2005/8/layout/vList5"/>
    <dgm:cxn modelId="{BAA87E14-CE4A-47EC-8DB0-F8918E7B9B2E}" type="presParOf" srcId="{38D0B754-27EF-495C-9E01-974E6B9FBB7F}" destId="{2556F204-9F7E-4C3B-910F-3540027752EC}" srcOrd="8" destOrd="0" presId="urn:microsoft.com/office/officeart/2005/8/layout/vList5"/>
    <dgm:cxn modelId="{D99B1AE2-63BE-4049-BD33-A7AE3EEEF186}" type="presParOf" srcId="{2556F204-9F7E-4C3B-910F-3540027752EC}" destId="{4B8F7AAA-52FD-4AC1-B67B-F65040695804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598F6FB-B872-4B79-A936-57B5986CB40C}" type="doc">
      <dgm:prSet loTypeId="urn:microsoft.com/office/officeart/2005/8/layout/vList5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fr-CH"/>
        </a:p>
      </dgm:t>
    </dgm:pt>
    <dgm:pt modelId="{1EF9EF5F-3825-4241-8BDC-E5E0DF5AE327}">
      <dgm:prSet custT="1"/>
      <dgm:spPr>
        <a:solidFill>
          <a:srgbClr val="599C87"/>
        </a:solidFill>
      </dgm:spPr>
      <dgm:t>
        <a:bodyPr/>
        <a:lstStyle/>
        <a:p>
          <a:pPr algn="l"/>
          <a:r>
            <a:rPr lang="fr-CH" sz="1050" b="1" dirty="0"/>
            <a:t>5  Prévoyance sociale</a:t>
          </a:r>
        </a:p>
      </dgm:t>
    </dgm:pt>
    <dgm:pt modelId="{486E7273-42CB-49AD-B99D-50FC1D80DAD4}" type="parTrans" cxnId="{DF589E84-AF87-4D4A-818F-C1132AE25FFA}">
      <dgm:prSet/>
      <dgm:spPr/>
      <dgm:t>
        <a:bodyPr/>
        <a:lstStyle/>
        <a:p>
          <a:endParaRPr lang="fr-CH"/>
        </a:p>
      </dgm:t>
    </dgm:pt>
    <dgm:pt modelId="{C3199CA8-B1B5-4854-B46C-539B963762A0}" type="sibTrans" cxnId="{DF589E84-AF87-4D4A-818F-C1132AE25FFA}">
      <dgm:prSet/>
      <dgm:spPr/>
      <dgm:t>
        <a:bodyPr/>
        <a:lstStyle/>
        <a:p>
          <a:endParaRPr lang="fr-CH"/>
        </a:p>
      </dgm:t>
    </dgm:pt>
    <dgm:pt modelId="{B74019E3-9459-4807-8D68-4BF3A1B5FCA3}">
      <dgm:prSet custT="1"/>
      <dgm:spPr>
        <a:solidFill>
          <a:srgbClr val="0070C0"/>
        </a:solidFill>
      </dgm:spPr>
      <dgm:t>
        <a:bodyPr/>
        <a:lstStyle/>
        <a:p>
          <a:pPr algn="l"/>
          <a:r>
            <a:rPr lang="fr-CH" sz="1050" b="1" dirty="0"/>
            <a:t>6  Trafic et télécommunications</a:t>
          </a:r>
        </a:p>
      </dgm:t>
    </dgm:pt>
    <dgm:pt modelId="{2862E181-57AE-4616-A12A-5677B677D4D8}" type="parTrans" cxnId="{2042FBDE-DF97-4C92-A2E5-6709A194C88A}">
      <dgm:prSet/>
      <dgm:spPr/>
      <dgm:t>
        <a:bodyPr/>
        <a:lstStyle/>
        <a:p>
          <a:endParaRPr lang="fr-CH"/>
        </a:p>
      </dgm:t>
    </dgm:pt>
    <dgm:pt modelId="{1A35C5AC-F770-405F-ADDC-A4F5FDE06302}" type="sibTrans" cxnId="{2042FBDE-DF97-4C92-A2E5-6709A194C88A}">
      <dgm:prSet/>
      <dgm:spPr/>
      <dgm:t>
        <a:bodyPr/>
        <a:lstStyle/>
        <a:p>
          <a:endParaRPr lang="fr-CH"/>
        </a:p>
      </dgm:t>
    </dgm:pt>
    <dgm:pt modelId="{C8262703-4F93-4681-88BF-0D5E0DCD92D6}">
      <dgm:prSet custT="1"/>
      <dgm:spPr>
        <a:solidFill>
          <a:srgbClr val="0070C0"/>
        </a:solidFill>
      </dgm:spPr>
      <dgm:t>
        <a:bodyPr/>
        <a:lstStyle/>
        <a:p>
          <a:pPr algn="l"/>
          <a:r>
            <a:rPr lang="fr-CH" sz="1050" b="1" dirty="0"/>
            <a:t>7  Protection de l’environnement et aménagement du territoire</a:t>
          </a:r>
        </a:p>
      </dgm:t>
    </dgm:pt>
    <dgm:pt modelId="{6CB7BA83-188D-4F0B-A3ED-E82B4F8F6581}" type="parTrans" cxnId="{BAF6BFC8-6B17-475A-8B48-E79A48CEE1AF}">
      <dgm:prSet/>
      <dgm:spPr/>
      <dgm:t>
        <a:bodyPr/>
        <a:lstStyle/>
        <a:p>
          <a:endParaRPr lang="fr-CH"/>
        </a:p>
      </dgm:t>
    </dgm:pt>
    <dgm:pt modelId="{F9FE8649-C99D-4BCD-8E97-119C026B0680}" type="sibTrans" cxnId="{BAF6BFC8-6B17-475A-8B48-E79A48CEE1AF}">
      <dgm:prSet/>
      <dgm:spPr/>
      <dgm:t>
        <a:bodyPr/>
        <a:lstStyle/>
        <a:p>
          <a:endParaRPr lang="fr-CH"/>
        </a:p>
      </dgm:t>
    </dgm:pt>
    <dgm:pt modelId="{1DEBA59A-74F3-4AEA-AFB7-DDD970995B31}">
      <dgm:prSet custT="1"/>
      <dgm:spPr>
        <a:solidFill>
          <a:srgbClr val="0070C0"/>
        </a:solidFill>
      </dgm:spPr>
      <dgm:t>
        <a:bodyPr/>
        <a:lstStyle/>
        <a:p>
          <a:pPr algn="l"/>
          <a:r>
            <a:rPr lang="fr-CH" sz="1050" b="1" dirty="0"/>
            <a:t>8  Economie publique</a:t>
          </a:r>
        </a:p>
      </dgm:t>
    </dgm:pt>
    <dgm:pt modelId="{6CADA4D0-8256-4899-A63F-D7CE77C77B1A}" type="parTrans" cxnId="{D75219CE-61AF-48E8-9147-DFB0EDE5EB4E}">
      <dgm:prSet/>
      <dgm:spPr/>
      <dgm:t>
        <a:bodyPr/>
        <a:lstStyle/>
        <a:p>
          <a:endParaRPr lang="fr-CH"/>
        </a:p>
      </dgm:t>
    </dgm:pt>
    <dgm:pt modelId="{A21B314D-FC4E-47F3-9E63-29A72172D80A}" type="sibTrans" cxnId="{D75219CE-61AF-48E8-9147-DFB0EDE5EB4E}">
      <dgm:prSet/>
      <dgm:spPr/>
      <dgm:t>
        <a:bodyPr/>
        <a:lstStyle/>
        <a:p>
          <a:endParaRPr lang="fr-CH"/>
        </a:p>
      </dgm:t>
    </dgm:pt>
    <dgm:pt modelId="{4C78EDFD-03F9-4FE0-B0A8-85C7F2AE4C69}">
      <dgm:prSet custT="1"/>
      <dgm:spPr>
        <a:solidFill>
          <a:srgbClr val="599C87"/>
        </a:solidFill>
      </dgm:spPr>
      <dgm:t>
        <a:bodyPr/>
        <a:lstStyle/>
        <a:p>
          <a:pPr algn="l"/>
          <a:r>
            <a:rPr lang="fr-CH" sz="1050" b="1" dirty="0"/>
            <a:t>9  Finances et impôts</a:t>
          </a:r>
        </a:p>
      </dgm:t>
    </dgm:pt>
    <dgm:pt modelId="{169F8FFA-1B39-413C-86B1-6A901EE6223B}" type="parTrans" cxnId="{882F2CA8-CE24-4D16-A19D-CFB8D79D2477}">
      <dgm:prSet/>
      <dgm:spPr/>
      <dgm:t>
        <a:bodyPr/>
        <a:lstStyle/>
        <a:p>
          <a:endParaRPr lang="fr-CH"/>
        </a:p>
      </dgm:t>
    </dgm:pt>
    <dgm:pt modelId="{27D33FFB-56FB-4C35-BDA5-10E7AF6E9452}" type="sibTrans" cxnId="{882F2CA8-CE24-4D16-A19D-CFB8D79D2477}">
      <dgm:prSet/>
      <dgm:spPr/>
      <dgm:t>
        <a:bodyPr/>
        <a:lstStyle/>
        <a:p>
          <a:endParaRPr lang="fr-CH"/>
        </a:p>
      </dgm:t>
    </dgm:pt>
    <dgm:pt modelId="{38D0B754-27EF-495C-9E01-974E6B9FBB7F}" type="pres">
      <dgm:prSet presAssocID="{D598F6FB-B872-4B79-A936-57B5986CB40C}" presName="Name0" presStyleCnt="0">
        <dgm:presLayoutVars>
          <dgm:dir/>
          <dgm:animLvl val="lvl"/>
          <dgm:resizeHandles val="exact"/>
        </dgm:presLayoutVars>
      </dgm:prSet>
      <dgm:spPr/>
    </dgm:pt>
    <dgm:pt modelId="{D165DE97-7915-49F4-95AE-62B467D5AD0A}" type="pres">
      <dgm:prSet presAssocID="{1EF9EF5F-3825-4241-8BDC-E5E0DF5AE327}" presName="linNode" presStyleCnt="0"/>
      <dgm:spPr/>
    </dgm:pt>
    <dgm:pt modelId="{057B0D81-E2A2-408B-A521-D203B41383B0}" type="pres">
      <dgm:prSet presAssocID="{1EF9EF5F-3825-4241-8BDC-E5E0DF5AE327}" presName="parentText" presStyleLbl="node1" presStyleIdx="0" presStyleCnt="5" custScaleX="153044">
        <dgm:presLayoutVars>
          <dgm:chMax val="1"/>
          <dgm:bulletEnabled val="1"/>
        </dgm:presLayoutVars>
      </dgm:prSet>
      <dgm:spPr/>
    </dgm:pt>
    <dgm:pt modelId="{DD335D7A-FF38-4FE8-9CBF-B213A4CFE4AA}" type="pres">
      <dgm:prSet presAssocID="{C3199CA8-B1B5-4854-B46C-539B963762A0}" presName="sp" presStyleCnt="0"/>
      <dgm:spPr/>
    </dgm:pt>
    <dgm:pt modelId="{DB511CE9-0449-48DC-957F-9E64AED6156B}" type="pres">
      <dgm:prSet presAssocID="{B74019E3-9459-4807-8D68-4BF3A1B5FCA3}" presName="linNode" presStyleCnt="0"/>
      <dgm:spPr/>
    </dgm:pt>
    <dgm:pt modelId="{17D1B6F6-ECBD-4DBF-BD9F-4E995A8C094D}" type="pres">
      <dgm:prSet presAssocID="{B74019E3-9459-4807-8D68-4BF3A1B5FCA3}" presName="parentText" presStyleLbl="node1" presStyleIdx="1" presStyleCnt="5" custScaleX="153061">
        <dgm:presLayoutVars>
          <dgm:chMax val="1"/>
          <dgm:bulletEnabled val="1"/>
        </dgm:presLayoutVars>
      </dgm:prSet>
      <dgm:spPr/>
    </dgm:pt>
    <dgm:pt modelId="{AE6DC9CE-B26E-498A-A808-5B40D1EF0060}" type="pres">
      <dgm:prSet presAssocID="{1A35C5AC-F770-405F-ADDC-A4F5FDE06302}" presName="sp" presStyleCnt="0"/>
      <dgm:spPr/>
    </dgm:pt>
    <dgm:pt modelId="{32AB1431-C8E4-415A-8502-34D6D96ED40D}" type="pres">
      <dgm:prSet presAssocID="{C8262703-4F93-4681-88BF-0D5E0DCD92D6}" presName="linNode" presStyleCnt="0"/>
      <dgm:spPr/>
    </dgm:pt>
    <dgm:pt modelId="{E10FD6EA-CBA4-49BD-B981-9F9EE585F9A2}" type="pres">
      <dgm:prSet presAssocID="{C8262703-4F93-4681-88BF-0D5E0DCD92D6}" presName="parentText" presStyleLbl="node1" presStyleIdx="2" presStyleCnt="5" custScaleX="153061">
        <dgm:presLayoutVars>
          <dgm:chMax val="1"/>
          <dgm:bulletEnabled val="1"/>
        </dgm:presLayoutVars>
      </dgm:prSet>
      <dgm:spPr/>
    </dgm:pt>
    <dgm:pt modelId="{8423A2C8-BD13-4CB8-B336-2D4F32BFCBE7}" type="pres">
      <dgm:prSet presAssocID="{F9FE8649-C99D-4BCD-8E97-119C026B0680}" presName="sp" presStyleCnt="0"/>
      <dgm:spPr/>
    </dgm:pt>
    <dgm:pt modelId="{A71FD93E-BF9D-4EC2-9ADD-0F7DC7988F0C}" type="pres">
      <dgm:prSet presAssocID="{1DEBA59A-74F3-4AEA-AFB7-DDD970995B31}" presName="linNode" presStyleCnt="0"/>
      <dgm:spPr/>
    </dgm:pt>
    <dgm:pt modelId="{E0326B16-658D-47D1-91A9-3D8A70505B38}" type="pres">
      <dgm:prSet presAssocID="{1DEBA59A-74F3-4AEA-AFB7-DDD970995B31}" presName="parentText" presStyleLbl="node1" presStyleIdx="3" presStyleCnt="5" custScaleX="153061">
        <dgm:presLayoutVars>
          <dgm:chMax val="1"/>
          <dgm:bulletEnabled val="1"/>
        </dgm:presLayoutVars>
      </dgm:prSet>
      <dgm:spPr/>
    </dgm:pt>
    <dgm:pt modelId="{ABCAA6F4-DEB7-4040-9999-225B7B3CE3B7}" type="pres">
      <dgm:prSet presAssocID="{A21B314D-FC4E-47F3-9E63-29A72172D80A}" presName="sp" presStyleCnt="0"/>
      <dgm:spPr/>
    </dgm:pt>
    <dgm:pt modelId="{2556F204-9F7E-4C3B-910F-3540027752EC}" type="pres">
      <dgm:prSet presAssocID="{4C78EDFD-03F9-4FE0-B0A8-85C7F2AE4C69}" presName="linNode" presStyleCnt="0"/>
      <dgm:spPr/>
    </dgm:pt>
    <dgm:pt modelId="{4B8F7AAA-52FD-4AC1-B67B-F65040695804}" type="pres">
      <dgm:prSet presAssocID="{4C78EDFD-03F9-4FE0-B0A8-85C7F2AE4C69}" presName="parentText" presStyleLbl="node1" presStyleIdx="4" presStyleCnt="5" custScaleX="153061">
        <dgm:presLayoutVars>
          <dgm:chMax val="1"/>
          <dgm:bulletEnabled val="1"/>
        </dgm:presLayoutVars>
      </dgm:prSet>
      <dgm:spPr/>
    </dgm:pt>
  </dgm:ptLst>
  <dgm:cxnLst>
    <dgm:cxn modelId="{9AEB2B27-4F33-491C-BE5D-B73B48AB0C3A}" type="presOf" srcId="{C8262703-4F93-4681-88BF-0D5E0DCD92D6}" destId="{E10FD6EA-CBA4-49BD-B981-9F9EE585F9A2}" srcOrd="0" destOrd="0" presId="urn:microsoft.com/office/officeart/2005/8/layout/vList5"/>
    <dgm:cxn modelId="{F11DDE3E-E498-4117-96C7-EA1175D43487}" type="presOf" srcId="{4C78EDFD-03F9-4FE0-B0A8-85C7F2AE4C69}" destId="{4B8F7AAA-52FD-4AC1-B67B-F65040695804}" srcOrd="0" destOrd="0" presId="urn:microsoft.com/office/officeart/2005/8/layout/vList5"/>
    <dgm:cxn modelId="{67C1EC60-D3AE-4923-8EF1-BECF59E04ACC}" type="presOf" srcId="{D598F6FB-B872-4B79-A936-57B5986CB40C}" destId="{38D0B754-27EF-495C-9E01-974E6B9FBB7F}" srcOrd="0" destOrd="0" presId="urn:microsoft.com/office/officeart/2005/8/layout/vList5"/>
    <dgm:cxn modelId="{DF589E84-AF87-4D4A-818F-C1132AE25FFA}" srcId="{D598F6FB-B872-4B79-A936-57B5986CB40C}" destId="{1EF9EF5F-3825-4241-8BDC-E5E0DF5AE327}" srcOrd="0" destOrd="0" parTransId="{486E7273-42CB-49AD-B99D-50FC1D80DAD4}" sibTransId="{C3199CA8-B1B5-4854-B46C-539B963762A0}"/>
    <dgm:cxn modelId="{5E465688-36AC-489F-9420-8B8FFBF92A99}" type="presOf" srcId="{1EF9EF5F-3825-4241-8BDC-E5E0DF5AE327}" destId="{057B0D81-E2A2-408B-A521-D203B41383B0}" srcOrd="0" destOrd="0" presId="urn:microsoft.com/office/officeart/2005/8/layout/vList5"/>
    <dgm:cxn modelId="{4070D8A2-589F-48E2-9EB0-3370EC578C25}" type="presOf" srcId="{1DEBA59A-74F3-4AEA-AFB7-DDD970995B31}" destId="{E0326B16-658D-47D1-91A9-3D8A70505B38}" srcOrd="0" destOrd="0" presId="urn:microsoft.com/office/officeart/2005/8/layout/vList5"/>
    <dgm:cxn modelId="{882F2CA8-CE24-4D16-A19D-CFB8D79D2477}" srcId="{D598F6FB-B872-4B79-A936-57B5986CB40C}" destId="{4C78EDFD-03F9-4FE0-B0A8-85C7F2AE4C69}" srcOrd="4" destOrd="0" parTransId="{169F8FFA-1B39-413C-86B1-6A901EE6223B}" sibTransId="{27D33FFB-56FB-4C35-BDA5-10E7AF6E9452}"/>
    <dgm:cxn modelId="{BAF6BFC8-6B17-475A-8B48-E79A48CEE1AF}" srcId="{D598F6FB-B872-4B79-A936-57B5986CB40C}" destId="{C8262703-4F93-4681-88BF-0D5E0DCD92D6}" srcOrd="2" destOrd="0" parTransId="{6CB7BA83-188D-4F0B-A3ED-E82B4F8F6581}" sibTransId="{F9FE8649-C99D-4BCD-8E97-119C026B0680}"/>
    <dgm:cxn modelId="{D75219CE-61AF-48E8-9147-DFB0EDE5EB4E}" srcId="{D598F6FB-B872-4B79-A936-57B5986CB40C}" destId="{1DEBA59A-74F3-4AEA-AFB7-DDD970995B31}" srcOrd="3" destOrd="0" parTransId="{6CADA4D0-8256-4899-A63F-D7CE77C77B1A}" sibTransId="{A21B314D-FC4E-47F3-9E63-29A72172D80A}"/>
    <dgm:cxn modelId="{5B9FCBD2-AABF-40B9-9D25-087BD4E65795}" type="presOf" srcId="{B74019E3-9459-4807-8D68-4BF3A1B5FCA3}" destId="{17D1B6F6-ECBD-4DBF-BD9F-4E995A8C094D}" srcOrd="0" destOrd="0" presId="urn:microsoft.com/office/officeart/2005/8/layout/vList5"/>
    <dgm:cxn modelId="{2042FBDE-DF97-4C92-A2E5-6709A194C88A}" srcId="{D598F6FB-B872-4B79-A936-57B5986CB40C}" destId="{B74019E3-9459-4807-8D68-4BF3A1B5FCA3}" srcOrd="1" destOrd="0" parTransId="{2862E181-57AE-4616-A12A-5677B677D4D8}" sibTransId="{1A35C5AC-F770-405F-ADDC-A4F5FDE06302}"/>
    <dgm:cxn modelId="{7D450347-1F51-40A5-9C90-B9A3CE83A51A}" type="presParOf" srcId="{38D0B754-27EF-495C-9E01-974E6B9FBB7F}" destId="{D165DE97-7915-49F4-95AE-62B467D5AD0A}" srcOrd="0" destOrd="0" presId="urn:microsoft.com/office/officeart/2005/8/layout/vList5"/>
    <dgm:cxn modelId="{9B43F933-BFB9-44AD-BB77-EB8EFB88B6EB}" type="presParOf" srcId="{D165DE97-7915-49F4-95AE-62B467D5AD0A}" destId="{057B0D81-E2A2-408B-A521-D203B41383B0}" srcOrd="0" destOrd="0" presId="urn:microsoft.com/office/officeart/2005/8/layout/vList5"/>
    <dgm:cxn modelId="{0EE68E1C-5CD1-4DE9-90B3-93E673C55AA9}" type="presParOf" srcId="{38D0B754-27EF-495C-9E01-974E6B9FBB7F}" destId="{DD335D7A-FF38-4FE8-9CBF-B213A4CFE4AA}" srcOrd="1" destOrd="0" presId="urn:microsoft.com/office/officeart/2005/8/layout/vList5"/>
    <dgm:cxn modelId="{5A6CC886-827F-44EC-B61B-BE738B668AE6}" type="presParOf" srcId="{38D0B754-27EF-495C-9E01-974E6B9FBB7F}" destId="{DB511CE9-0449-48DC-957F-9E64AED6156B}" srcOrd="2" destOrd="0" presId="urn:microsoft.com/office/officeart/2005/8/layout/vList5"/>
    <dgm:cxn modelId="{74EC85DD-B99B-4B8F-9AA5-3DA233A3E460}" type="presParOf" srcId="{DB511CE9-0449-48DC-957F-9E64AED6156B}" destId="{17D1B6F6-ECBD-4DBF-BD9F-4E995A8C094D}" srcOrd="0" destOrd="0" presId="urn:microsoft.com/office/officeart/2005/8/layout/vList5"/>
    <dgm:cxn modelId="{DDE75FCA-27F6-4052-ACB7-92671FCC8F43}" type="presParOf" srcId="{38D0B754-27EF-495C-9E01-974E6B9FBB7F}" destId="{AE6DC9CE-B26E-498A-A808-5B40D1EF0060}" srcOrd="3" destOrd="0" presId="urn:microsoft.com/office/officeart/2005/8/layout/vList5"/>
    <dgm:cxn modelId="{6E80DBD6-8A5C-468A-BC85-C4C9DE0E9812}" type="presParOf" srcId="{38D0B754-27EF-495C-9E01-974E6B9FBB7F}" destId="{32AB1431-C8E4-415A-8502-34D6D96ED40D}" srcOrd="4" destOrd="0" presId="urn:microsoft.com/office/officeart/2005/8/layout/vList5"/>
    <dgm:cxn modelId="{5461C637-7171-4D3A-B92C-BF65BAA5AC4E}" type="presParOf" srcId="{32AB1431-C8E4-415A-8502-34D6D96ED40D}" destId="{E10FD6EA-CBA4-49BD-B981-9F9EE585F9A2}" srcOrd="0" destOrd="0" presId="urn:microsoft.com/office/officeart/2005/8/layout/vList5"/>
    <dgm:cxn modelId="{BDFBA3FE-CD11-4468-B6F7-992324AEF492}" type="presParOf" srcId="{38D0B754-27EF-495C-9E01-974E6B9FBB7F}" destId="{8423A2C8-BD13-4CB8-B336-2D4F32BFCBE7}" srcOrd="5" destOrd="0" presId="urn:microsoft.com/office/officeart/2005/8/layout/vList5"/>
    <dgm:cxn modelId="{0A1BF4AC-FC04-416E-8183-016A74F4BD1B}" type="presParOf" srcId="{38D0B754-27EF-495C-9E01-974E6B9FBB7F}" destId="{A71FD93E-BF9D-4EC2-9ADD-0F7DC7988F0C}" srcOrd="6" destOrd="0" presId="urn:microsoft.com/office/officeart/2005/8/layout/vList5"/>
    <dgm:cxn modelId="{CC09D4F8-FBED-4A31-9C5D-DE308F668E32}" type="presParOf" srcId="{A71FD93E-BF9D-4EC2-9ADD-0F7DC7988F0C}" destId="{E0326B16-658D-47D1-91A9-3D8A70505B38}" srcOrd="0" destOrd="0" presId="urn:microsoft.com/office/officeart/2005/8/layout/vList5"/>
    <dgm:cxn modelId="{D88C7FA6-DB34-4531-8E44-E29EF22F40CA}" type="presParOf" srcId="{38D0B754-27EF-495C-9E01-974E6B9FBB7F}" destId="{ABCAA6F4-DEB7-4040-9999-225B7B3CE3B7}" srcOrd="7" destOrd="0" presId="urn:microsoft.com/office/officeart/2005/8/layout/vList5"/>
    <dgm:cxn modelId="{BAA87E14-CE4A-47EC-8DB0-F8918E7B9B2E}" type="presParOf" srcId="{38D0B754-27EF-495C-9E01-974E6B9FBB7F}" destId="{2556F204-9F7E-4C3B-910F-3540027752EC}" srcOrd="8" destOrd="0" presId="urn:microsoft.com/office/officeart/2005/8/layout/vList5"/>
    <dgm:cxn modelId="{D99B1AE2-63BE-4049-BD33-A7AE3EEEF186}" type="presParOf" srcId="{2556F204-9F7E-4C3B-910F-3540027752EC}" destId="{4B8F7AAA-52FD-4AC1-B67B-F65040695804}" srcOrd="0" destOrd="0" presId="urn:microsoft.com/office/officeart/2005/8/layout/vList5"/>
  </dgm:cxnLst>
  <dgm:bg>
    <a:noFill/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6AA1B78-D41B-46C6-9897-482311EBB9D6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fr-CH"/>
        </a:p>
      </dgm:t>
    </dgm:pt>
    <dgm:pt modelId="{2EFB0D93-B0F8-4672-8E3A-C2BF7A16D931}">
      <dgm:prSet phldrT="[Texte]" custT="1"/>
      <dgm:spPr>
        <a:solidFill>
          <a:srgbClr val="6EA0DC"/>
        </a:solidFill>
        <a:ln>
          <a:solidFill>
            <a:schemeClr val="tx1"/>
          </a:solidFill>
        </a:ln>
      </dgm:spPr>
      <dgm:t>
        <a:bodyPr/>
        <a:lstStyle/>
        <a:p>
          <a:r>
            <a:rPr lang="fr-CH" sz="4400" dirty="0"/>
            <a:t>35 Bâtiments</a:t>
          </a:r>
        </a:p>
      </dgm:t>
    </dgm:pt>
    <dgm:pt modelId="{8D241DDF-025A-41DB-AF2B-556493B84700}" type="parTrans" cxnId="{BB790CDA-436D-492C-BF6D-433CAE60E864}">
      <dgm:prSet/>
      <dgm:spPr/>
      <dgm:t>
        <a:bodyPr/>
        <a:lstStyle/>
        <a:p>
          <a:endParaRPr lang="fr-CH"/>
        </a:p>
      </dgm:t>
    </dgm:pt>
    <dgm:pt modelId="{8B61A762-0014-4927-9612-33180A0C0C3C}" type="sibTrans" cxnId="{BB790CDA-436D-492C-BF6D-433CAE60E864}">
      <dgm:prSet/>
      <dgm:spPr/>
      <dgm:t>
        <a:bodyPr/>
        <a:lstStyle/>
        <a:p>
          <a:endParaRPr lang="fr-CH"/>
        </a:p>
      </dgm:t>
    </dgm:pt>
    <dgm:pt modelId="{908D87A2-1271-4327-B1C7-3735AADDE7B3}">
      <dgm:prSet phldrT="[Texte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solidFill>
          <a:schemeClr val="accent5"/>
        </a:solidFill>
      </dgm:spPr>
      <dgm:t>
        <a:bodyPr/>
        <a:lstStyle/>
        <a:p>
          <a:r>
            <a:rPr lang="fr-CH" dirty="0">
              <a:solidFill>
                <a:schemeClr val="tx1"/>
              </a:solidFill>
            </a:rPr>
            <a:t>Gestion administrative</a:t>
          </a:r>
        </a:p>
      </dgm:t>
    </dgm:pt>
    <dgm:pt modelId="{0373910E-02D8-47B9-9D41-AF47B730C53D}" type="parTrans" cxnId="{0BA6D1A7-F67D-4582-BFE3-40E0624E081F}">
      <dgm:prSet/>
      <dgm:spPr>
        <a:ln>
          <a:solidFill>
            <a:srgbClr val="B2B2B2"/>
          </a:solidFill>
        </a:ln>
      </dgm:spPr>
      <dgm:t>
        <a:bodyPr/>
        <a:lstStyle/>
        <a:p>
          <a:endParaRPr lang="fr-CH"/>
        </a:p>
      </dgm:t>
    </dgm:pt>
    <dgm:pt modelId="{37941E4D-6DD6-417B-8ECF-B876A1DE7CB1}" type="sibTrans" cxnId="{0BA6D1A7-F67D-4582-BFE3-40E0624E081F}">
      <dgm:prSet/>
      <dgm:spPr/>
      <dgm:t>
        <a:bodyPr/>
        <a:lstStyle/>
        <a:p>
          <a:endParaRPr lang="fr-CH"/>
        </a:p>
      </dgm:t>
    </dgm:pt>
    <dgm:pt modelId="{2D760A5F-880F-4DDF-9EEC-AA58553FDAC5}">
      <dgm:prSet phldrT="[Texte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solidFill>
          <a:schemeClr val="accent5"/>
        </a:solidFill>
      </dgm:spPr>
      <dgm:t>
        <a:bodyPr/>
        <a:lstStyle/>
        <a:p>
          <a:r>
            <a:rPr lang="fr-CH" dirty="0">
              <a:solidFill>
                <a:schemeClr val="tx1"/>
              </a:solidFill>
            </a:rPr>
            <a:t>Bâtiments administratifs à usages multiples</a:t>
          </a:r>
        </a:p>
      </dgm:t>
    </dgm:pt>
    <dgm:pt modelId="{90FBD7B3-9DB3-4002-B8BF-DC5413727742}" type="parTrans" cxnId="{0CE2255C-579F-4A1F-8D4B-1E7325CBAA5F}">
      <dgm:prSet/>
      <dgm:spPr>
        <a:ln>
          <a:solidFill>
            <a:srgbClr val="B2B2B2"/>
          </a:solidFill>
        </a:ln>
      </dgm:spPr>
      <dgm:t>
        <a:bodyPr/>
        <a:lstStyle/>
        <a:p>
          <a:endParaRPr lang="fr-CH"/>
        </a:p>
      </dgm:t>
    </dgm:pt>
    <dgm:pt modelId="{665B0347-3DFB-4BFA-9E5B-C147D85ACC4D}" type="sibTrans" cxnId="{0CE2255C-579F-4A1F-8D4B-1E7325CBAA5F}">
      <dgm:prSet/>
      <dgm:spPr/>
      <dgm:t>
        <a:bodyPr/>
        <a:lstStyle/>
        <a:p>
          <a:endParaRPr lang="fr-CH"/>
        </a:p>
      </dgm:t>
    </dgm:pt>
    <dgm:pt modelId="{0E136992-F5E6-4401-B2A3-EFBE997AC54A}">
      <dgm:prSet phldrT="[Texte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solidFill>
          <a:schemeClr val="accent5"/>
        </a:solidFill>
      </dgm:spPr>
      <dgm:t>
        <a:bodyPr/>
        <a:lstStyle/>
        <a:p>
          <a:r>
            <a:rPr lang="fr-CH" dirty="0">
              <a:solidFill>
                <a:schemeClr val="tx1"/>
              </a:solidFill>
            </a:rPr>
            <a:t>Ecoles</a:t>
          </a:r>
        </a:p>
      </dgm:t>
    </dgm:pt>
    <dgm:pt modelId="{E66C4871-C2F9-4CA0-8C62-62BC58A1D25A}" type="parTrans" cxnId="{45718C1A-A1BD-48A2-9F78-B6A9FE8B0F72}">
      <dgm:prSet/>
      <dgm:spPr>
        <a:ln>
          <a:solidFill>
            <a:srgbClr val="B2B2B2"/>
          </a:solidFill>
        </a:ln>
      </dgm:spPr>
      <dgm:t>
        <a:bodyPr/>
        <a:lstStyle/>
        <a:p>
          <a:endParaRPr lang="fr-CH"/>
        </a:p>
      </dgm:t>
    </dgm:pt>
    <dgm:pt modelId="{749314BE-1BB2-4439-88AF-F38695906A78}" type="sibTrans" cxnId="{45718C1A-A1BD-48A2-9F78-B6A9FE8B0F72}">
      <dgm:prSet/>
      <dgm:spPr/>
      <dgm:t>
        <a:bodyPr/>
        <a:lstStyle/>
        <a:p>
          <a:endParaRPr lang="fr-CH"/>
        </a:p>
      </dgm:t>
    </dgm:pt>
    <dgm:pt modelId="{F66E438F-96D9-4599-9AE5-F8806F746172}">
      <dgm:prSet phldrT="[Texte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solidFill>
          <a:schemeClr val="accent5"/>
        </a:solidFill>
      </dgm:spPr>
      <dgm:t>
        <a:bodyPr/>
        <a:lstStyle/>
        <a:p>
          <a:r>
            <a:rPr lang="fr-CH" dirty="0">
              <a:solidFill>
                <a:schemeClr val="tx1"/>
              </a:solidFill>
            </a:rPr>
            <a:t>Immeubles PF</a:t>
          </a:r>
        </a:p>
      </dgm:t>
    </dgm:pt>
    <dgm:pt modelId="{CEB3F51A-15B1-4D41-92AC-B9A231134253}" type="parTrans" cxnId="{1DCA1A94-763C-49F7-B9F9-0BABEF05E508}">
      <dgm:prSet/>
      <dgm:spPr>
        <a:ln>
          <a:solidFill>
            <a:srgbClr val="B2B2B2"/>
          </a:solidFill>
        </a:ln>
      </dgm:spPr>
      <dgm:t>
        <a:bodyPr/>
        <a:lstStyle/>
        <a:p>
          <a:endParaRPr lang="fr-CH"/>
        </a:p>
      </dgm:t>
    </dgm:pt>
    <dgm:pt modelId="{83D52794-4A45-48DB-B68A-000C0A169E81}" type="sibTrans" cxnId="{1DCA1A94-763C-49F7-B9F9-0BABEF05E508}">
      <dgm:prSet/>
      <dgm:spPr/>
      <dgm:t>
        <a:bodyPr/>
        <a:lstStyle/>
        <a:p>
          <a:endParaRPr lang="fr-CH"/>
        </a:p>
      </dgm:t>
    </dgm:pt>
    <dgm:pt modelId="{11FF9D62-09FF-4916-96A5-ED1779B10664}" type="pres">
      <dgm:prSet presAssocID="{66AA1B78-D41B-46C6-9897-482311EBB9D6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208AA0D5-3D9E-44C0-9911-E29630F7D4A0}" type="pres">
      <dgm:prSet presAssocID="{2EFB0D93-B0F8-4672-8E3A-C2BF7A16D931}" presName="root1" presStyleCnt="0"/>
      <dgm:spPr/>
    </dgm:pt>
    <dgm:pt modelId="{F1BA3B8F-C7CE-4843-AD94-5DB40B37689C}" type="pres">
      <dgm:prSet presAssocID="{2EFB0D93-B0F8-4672-8E3A-C2BF7A16D931}" presName="LevelOneTextNode" presStyleLbl="node0" presStyleIdx="0" presStyleCnt="1">
        <dgm:presLayoutVars>
          <dgm:chPref val="3"/>
        </dgm:presLayoutVars>
      </dgm:prSet>
      <dgm:spPr/>
    </dgm:pt>
    <dgm:pt modelId="{CCAE1B1D-5269-4870-9F24-1B4C3820581C}" type="pres">
      <dgm:prSet presAssocID="{2EFB0D93-B0F8-4672-8E3A-C2BF7A16D931}" presName="level2hierChild" presStyleCnt="0"/>
      <dgm:spPr/>
    </dgm:pt>
    <dgm:pt modelId="{97FA623F-F124-4EF8-9D60-BB91DFA9E04A}" type="pres">
      <dgm:prSet presAssocID="{0373910E-02D8-47B9-9D41-AF47B730C53D}" presName="conn2-1" presStyleLbl="parChTrans1D2" presStyleIdx="0" presStyleCnt="4"/>
      <dgm:spPr/>
    </dgm:pt>
    <dgm:pt modelId="{700C4F1B-6B4B-4DBC-A0CF-99DE5891E307}" type="pres">
      <dgm:prSet presAssocID="{0373910E-02D8-47B9-9D41-AF47B730C53D}" presName="connTx" presStyleLbl="parChTrans1D2" presStyleIdx="0" presStyleCnt="4"/>
      <dgm:spPr/>
    </dgm:pt>
    <dgm:pt modelId="{F23C2D90-141F-43D8-BDB8-250BBF22C68E}" type="pres">
      <dgm:prSet presAssocID="{908D87A2-1271-4327-B1C7-3735AADDE7B3}" presName="root2" presStyleCnt="0"/>
      <dgm:spPr/>
    </dgm:pt>
    <dgm:pt modelId="{F0C42F26-1EC9-4D7D-9978-C08F2C12443C}" type="pres">
      <dgm:prSet presAssocID="{908D87A2-1271-4327-B1C7-3735AADDE7B3}" presName="LevelTwoTextNode" presStyleLbl="node2" presStyleIdx="0" presStyleCnt="4">
        <dgm:presLayoutVars>
          <dgm:chPref val="3"/>
        </dgm:presLayoutVars>
      </dgm:prSet>
      <dgm:spPr/>
    </dgm:pt>
    <dgm:pt modelId="{527B4A7E-3EED-40C1-A847-69592AFFD679}" type="pres">
      <dgm:prSet presAssocID="{908D87A2-1271-4327-B1C7-3735AADDE7B3}" presName="level3hierChild" presStyleCnt="0"/>
      <dgm:spPr/>
    </dgm:pt>
    <dgm:pt modelId="{E2F41A58-76DA-4419-9673-93A762891A24}" type="pres">
      <dgm:prSet presAssocID="{90FBD7B3-9DB3-4002-B8BF-DC5413727742}" presName="conn2-1" presStyleLbl="parChTrans1D2" presStyleIdx="1" presStyleCnt="4"/>
      <dgm:spPr/>
    </dgm:pt>
    <dgm:pt modelId="{4A40A38B-585B-48F4-9842-84B0E09B22C3}" type="pres">
      <dgm:prSet presAssocID="{90FBD7B3-9DB3-4002-B8BF-DC5413727742}" presName="connTx" presStyleLbl="parChTrans1D2" presStyleIdx="1" presStyleCnt="4"/>
      <dgm:spPr/>
    </dgm:pt>
    <dgm:pt modelId="{EB35ED93-5C26-4C79-BAFD-E46B3E03E5CB}" type="pres">
      <dgm:prSet presAssocID="{2D760A5F-880F-4DDF-9EEC-AA58553FDAC5}" presName="root2" presStyleCnt="0"/>
      <dgm:spPr/>
    </dgm:pt>
    <dgm:pt modelId="{88AED21F-AD1F-45C9-8C71-DCFD3CBAB66D}" type="pres">
      <dgm:prSet presAssocID="{2D760A5F-880F-4DDF-9EEC-AA58553FDAC5}" presName="LevelTwoTextNode" presStyleLbl="node2" presStyleIdx="1" presStyleCnt="4">
        <dgm:presLayoutVars>
          <dgm:chPref val="3"/>
        </dgm:presLayoutVars>
      </dgm:prSet>
      <dgm:spPr/>
    </dgm:pt>
    <dgm:pt modelId="{053FCF35-81F6-4AF6-B605-8D0D4143C118}" type="pres">
      <dgm:prSet presAssocID="{2D760A5F-880F-4DDF-9EEC-AA58553FDAC5}" presName="level3hierChild" presStyleCnt="0"/>
      <dgm:spPr/>
    </dgm:pt>
    <dgm:pt modelId="{1CAEBAAB-DCDE-400E-8323-A60F9D187937}" type="pres">
      <dgm:prSet presAssocID="{E66C4871-C2F9-4CA0-8C62-62BC58A1D25A}" presName="conn2-1" presStyleLbl="parChTrans1D2" presStyleIdx="2" presStyleCnt="4"/>
      <dgm:spPr/>
    </dgm:pt>
    <dgm:pt modelId="{651A1267-2FA0-4747-977A-A007A9E0ED02}" type="pres">
      <dgm:prSet presAssocID="{E66C4871-C2F9-4CA0-8C62-62BC58A1D25A}" presName="connTx" presStyleLbl="parChTrans1D2" presStyleIdx="2" presStyleCnt="4"/>
      <dgm:spPr/>
    </dgm:pt>
    <dgm:pt modelId="{DEABEAE2-EDF3-4994-BB12-C8587C2C292D}" type="pres">
      <dgm:prSet presAssocID="{0E136992-F5E6-4401-B2A3-EFBE997AC54A}" presName="root2" presStyleCnt="0"/>
      <dgm:spPr/>
    </dgm:pt>
    <dgm:pt modelId="{738F1B35-4739-458E-8980-A93AC309114A}" type="pres">
      <dgm:prSet presAssocID="{0E136992-F5E6-4401-B2A3-EFBE997AC54A}" presName="LevelTwoTextNode" presStyleLbl="node2" presStyleIdx="2" presStyleCnt="4">
        <dgm:presLayoutVars>
          <dgm:chPref val="3"/>
        </dgm:presLayoutVars>
      </dgm:prSet>
      <dgm:spPr/>
    </dgm:pt>
    <dgm:pt modelId="{8311B0A4-6B03-4BA0-B08A-E71EF83519B4}" type="pres">
      <dgm:prSet presAssocID="{0E136992-F5E6-4401-B2A3-EFBE997AC54A}" presName="level3hierChild" presStyleCnt="0"/>
      <dgm:spPr/>
    </dgm:pt>
    <dgm:pt modelId="{5F2B5712-6665-4413-BDFF-E8AAEC8DA903}" type="pres">
      <dgm:prSet presAssocID="{CEB3F51A-15B1-4D41-92AC-B9A231134253}" presName="conn2-1" presStyleLbl="parChTrans1D2" presStyleIdx="3" presStyleCnt="4"/>
      <dgm:spPr/>
    </dgm:pt>
    <dgm:pt modelId="{97B28DE5-9A76-4FF8-9B67-8AA057F4DA33}" type="pres">
      <dgm:prSet presAssocID="{CEB3F51A-15B1-4D41-92AC-B9A231134253}" presName="connTx" presStyleLbl="parChTrans1D2" presStyleIdx="3" presStyleCnt="4"/>
      <dgm:spPr/>
    </dgm:pt>
    <dgm:pt modelId="{AA7577C4-D9FD-487F-A505-C573A79B10F2}" type="pres">
      <dgm:prSet presAssocID="{F66E438F-96D9-4599-9AE5-F8806F746172}" presName="root2" presStyleCnt="0"/>
      <dgm:spPr/>
    </dgm:pt>
    <dgm:pt modelId="{C5891DBF-394A-464F-B169-9EAC91C2E4DC}" type="pres">
      <dgm:prSet presAssocID="{F66E438F-96D9-4599-9AE5-F8806F746172}" presName="LevelTwoTextNode" presStyleLbl="node2" presStyleIdx="3" presStyleCnt="4">
        <dgm:presLayoutVars>
          <dgm:chPref val="3"/>
        </dgm:presLayoutVars>
      </dgm:prSet>
      <dgm:spPr/>
    </dgm:pt>
    <dgm:pt modelId="{EF83E412-2F3C-417A-AA79-627DCF629CBE}" type="pres">
      <dgm:prSet presAssocID="{F66E438F-96D9-4599-9AE5-F8806F746172}" presName="level3hierChild" presStyleCnt="0"/>
      <dgm:spPr/>
    </dgm:pt>
  </dgm:ptLst>
  <dgm:cxnLst>
    <dgm:cxn modelId="{45718C1A-A1BD-48A2-9F78-B6A9FE8B0F72}" srcId="{2EFB0D93-B0F8-4672-8E3A-C2BF7A16D931}" destId="{0E136992-F5E6-4401-B2A3-EFBE997AC54A}" srcOrd="2" destOrd="0" parTransId="{E66C4871-C2F9-4CA0-8C62-62BC58A1D25A}" sibTransId="{749314BE-1BB2-4439-88AF-F38695906A78}"/>
    <dgm:cxn modelId="{0CE2255C-579F-4A1F-8D4B-1E7325CBAA5F}" srcId="{2EFB0D93-B0F8-4672-8E3A-C2BF7A16D931}" destId="{2D760A5F-880F-4DDF-9EEC-AA58553FDAC5}" srcOrd="1" destOrd="0" parTransId="{90FBD7B3-9DB3-4002-B8BF-DC5413727742}" sibTransId="{665B0347-3DFB-4BFA-9E5B-C147D85ACC4D}"/>
    <dgm:cxn modelId="{AA6F4868-B739-46E3-9638-DFB81002D3EE}" type="presOf" srcId="{0E136992-F5E6-4401-B2A3-EFBE997AC54A}" destId="{738F1B35-4739-458E-8980-A93AC309114A}" srcOrd="0" destOrd="0" presId="urn:microsoft.com/office/officeart/2008/layout/HorizontalMultiLevelHierarchy"/>
    <dgm:cxn modelId="{34C34652-AC71-4BF9-8485-1E605C0DBBB9}" type="presOf" srcId="{E66C4871-C2F9-4CA0-8C62-62BC58A1D25A}" destId="{1CAEBAAB-DCDE-400E-8323-A60F9D187937}" srcOrd="0" destOrd="0" presId="urn:microsoft.com/office/officeart/2008/layout/HorizontalMultiLevelHierarchy"/>
    <dgm:cxn modelId="{03B2117B-5555-4994-A359-817E9004F5EF}" type="presOf" srcId="{90FBD7B3-9DB3-4002-B8BF-DC5413727742}" destId="{4A40A38B-585B-48F4-9842-84B0E09B22C3}" srcOrd="1" destOrd="0" presId="urn:microsoft.com/office/officeart/2008/layout/HorizontalMultiLevelHierarchy"/>
    <dgm:cxn modelId="{9C39818C-9BB5-4B16-B131-4AA2BB7D0FEB}" type="presOf" srcId="{90FBD7B3-9DB3-4002-B8BF-DC5413727742}" destId="{E2F41A58-76DA-4419-9673-93A762891A24}" srcOrd="0" destOrd="0" presId="urn:microsoft.com/office/officeart/2008/layout/HorizontalMultiLevelHierarchy"/>
    <dgm:cxn modelId="{1DCA1A94-763C-49F7-B9F9-0BABEF05E508}" srcId="{2EFB0D93-B0F8-4672-8E3A-C2BF7A16D931}" destId="{F66E438F-96D9-4599-9AE5-F8806F746172}" srcOrd="3" destOrd="0" parTransId="{CEB3F51A-15B1-4D41-92AC-B9A231134253}" sibTransId="{83D52794-4A45-48DB-B68A-000C0A169E81}"/>
    <dgm:cxn modelId="{D8B02996-8BBB-497E-8FED-56AAF2812A40}" type="presOf" srcId="{0373910E-02D8-47B9-9D41-AF47B730C53D}" destId="{700C4F1B-6B4B-4DBC-A0CF-99DE5891E307}" srcOrd="1" destOrd="0" presId="urn:microsoft.com/office/officeart/2008/layout/HorizontalMultiLevelHierarchy"/>
    <dgm:cxn modelId="{E4390F9B-8CDC-4C03-AAD5-0A2DD438905B}" type="presOf" srcId="{E66C4871-C2F9-4CA0-8C62-62BC58A1D25A}" destId="{651A1267-2FA0-4747-977A-A007A9E0ED02}" srcOrd="1" destOrd="0" presId="urn:microsoft.com/office/officeart/2008/layout/HorizontalMultiLevelHierarchy"/>
    <dgm:cxn modelId="{F3D9AAA7-A84B-42B9-80EA-86A1C822D088}" type="presOf" srcId="{CEB3F51A-15B1-4D41-92AC-B9A231134253}" destId="{97B28DE5-9A76-4FF8-9B67-8AA057F4DA33}" srcOrd="1" destOrd="0" presId="urn:microsoft.com/office/officeart/2008/layout/HorizontalMultiLevelHierarchy"/>
    <dgm:cxn modelId="{0BA6D1A7-F67D-4582-BFE3-40E0624E081F}" srcId="{2EFB0D93-B0F8-4672-8E3A-C2BF7A16D931}" destId="{908D87A2-1271-4327-B1C7-3735AADDE7B3}" srcOrd="0" destOrd="0" parTransId="{0373910E-02D8-47B9-9D41-AF47B730C53D}" sibTransId="{37941E4D-6DD6-417B-8ECF-B876A1DE7CB1}"/>
    <dgm:cxn modelId="{A04DFEAD-DCA3-4F83-A387-E5C60428DE81}" type="presOf" srcId="{908D87A2-1271-4327-B1C7-3735AADDE7B3}" destId="{F0C42F26-1EC9-4D7D-9978-C08F2C12443C}" srcOrd="0" destOrd="0" presId="urn:microsoft.com/office/officeart/2008/layout/HorizontalMultiLevelHierarchy"/>
    <dgm:cxn modelId="{CFD9F3B5-3BAC-4574-9D44-4C5DE11BDB4B}" type="presOf" srcId="{2D760A5F-880F-4DDF-9EEC-AA58553FDAC5}" destId="{88AED21F-AD1F-45C9-8C71-DCFD3CBAB66D}" srcOrd="0" destOrd="0" presId="urn:microsoft.com/office/officeart/2008/layout/HorizontalMultiLevelHierarchy"/>
    <dgm:cxn modelId="{1FF221BD-2C87-4768-B0B4-606974484E7D}" type="presOf" srcId="{66AA1B78-D41B-46C6-9897-482311EBB9D6}" destId="{11FF9D62-09FF-4916-96A5-ED1779B10664}" srcOrd="0" destOrd="0" presId="urn:microsoft.com/office/officeart/2008/layout/HorizontalMultiLevelHierarchy"/>
    <dgm:cxn modelId="{E99394BE-3759-4556-A4F6-C0437FF49D4F}" type="presOf" srcId="{CEB3F51A-15B1-4D41-92AC-B9A231134253}" destId="{5F2B5712-6665-4413-BDFF-E8AAEC8DA903}" srcOrd="0" destOrd="0" presId="urn:microsoft.com/office/officeart/2008/layout/HorizontalMultiLevelHierarchy"/>
    <dgm:cxn modelId="{F0E689C8-D4D3-48D9-96AD-C027DA516E42}" type="presOf" srcId="{F66E438F-96D9-4599-9AE5-F8806F746172}" destId="{C5891DBF-394A-464F-B169-9EAC91C2E4DC}" srcOrd="0" destOrd="0" presId="urn:microsoft.com/office/officeart/2008/layout/HorizontalMultiLevelHierarchy"/>
    <dgm:cxn modelId="{939FD9CB-AE7A-4EF0-B427-FEBC3526328C}" type="presOf" srcId="{2EFB0D93-B0F8-4672-8E3A-C2BF7A16D931}" destId="{F1BA3B8F-C7CE-4843-AD94-5DB40B37689C}" srcOrd="0" destOrd="0" presId="urn:microsoft.com/office/officeart/2008/layout/HorizontalMultiLevelHierarchy"/>
    <dgm:cxn modelId="{6A9DB6CF-F3EF-405F-8687-40FA9A73280F}" type="presOf" srcId="{0373910E-02D8-47B9-9D41-AF47B730C53D}" destId="{97FA623F-F124-4EF8-9D60-BB91DFA9E04A}" srcOrd="0" destOrd="0" presId="urn:microsoft.com/office/officeart/2008/layout/HorizontalMultiLevelHierarchy"/>
    <dgm:cxn modelId="{BB790CDA-436D-492C-BF6D-433CAE60E864}" srcId="{66AA1B78-D41B-46C6-9897-482311EBB9D6}" destId="{2EFB0D93-B0F8-4672-8E3A-C2BF7A16D931}" srcOrd="0" destOrd="0" parTransId="{8D241DDF-025A-41DB-AF2B-556493B84700}" sibTransId="{8B61A762-0014-4927-9612-33180A0C0C3C}"/>
    <dgm:cxn modelId="{39035D98-B7CC-4DA2-90C6-4B29E2CAF0D8}" type="presParOf" srcId="{11FF9D62-09FF-4916-96A5-ED1779B10664}" destId="{208AA0D5-3D9E-44C0-9911-E29630F7D4A0}" srcOrd="0" destOrd="0" presId="urn:microsoft.com/office/officeart/2008/layout/HorizontalMultiLevelHierarchy"/>
    <dgm:cxn modelId="{526A997E-9D72-401C-87F8-8D4AC5CDB0ED}" type="presParOf" srcId="{208AA0D5-3D9E-44C0-9911-E29630F7D4A0}" destId="{F1BA3B8F-C7CE-4843-AD94-5DB40B37689C}" srcOrd="0" destOrd="0" presId="urn:microsoft.com/office/officeart/2008/layout/HorizontalMultiLevelHierarchy"/>
    <dgm:cxn modelId="{25970653-6FBF-4329-8C41-104F21E4BECF}" type="presParOf" srcId="{208AA0D5-3D9E-44C0-9911-E29630F7D4A0}" destId="{CCAE1B1D-5269-4870-9F24-1B4C3820581C}" srcOrd="1" destOrd="0" presId="urn:microsoft.com/office/officeart/2008/layout/HorizontalMultiLevelHierarchy"/>
    <dgm:cxn modelId="{1D52188E-D6BD-4C04-8C4E-3CC9A70FDD7E}" type="presParOf" srcId="{CCAE1B1D-5269-4870-9F24-1B4C3820581C}" destId="{97FA623F-F124-4EF8-9D60-BB91DFA9E04A}" srcOrd="0" destOrd="0" presId="urn:microsoft.com/office/officeart/2008/layout/HorizontalMultiLevelHierarchy"/>
    <dgm:cxn modelId="{D8964523-DDCA-49FB-8A7A-73AC439A83F8}" type="presParOf" srcId="{97FA623F-F124-4EF8-9D60-BB91DFA9E04A}" destId="{700C4F1B-6B4B-4DBC-A0CF-99DE5891E307}" srcOrd="0" destOrd="0" presId="urn:microsoft.com/office/officeart/2008/layout/HorizontalMultiLevelHierarchy"/>
    <dgm:cxn modelId="{C6F00559-0B19-4EB3-AB10-63DA1A9A86BF}" type="presParOf" srcId="{CCAE1B1D-5269-4870-9F24-1B4C3820581C}" destId="{F23C2D90-141F-43D8-BDB8-250BBF22C68E}" srcOrd="1" destOrd="0" presId="urn:microsoft.com/office/officeart/2008/layout/HorizontalMultiLevelHierarchy"/>
    <dgm:cxn modelId="{B0B3BF98-391D-4DB8-A45A-16EEB039F31C}" type="presParOf" srcId="{F23C2D90-141F-43D8-BDB8-250BBF22C68E}" destId="{F0C42F26-1EC9-4D7D-9978-C08F2C12443C}" srcOrd="0" destOrd="0" presId="urn:microsoft.com/office/officeart/2008/layout/HorizontalMultiLevelHierarchy"/>
    <dgm:cxn modelId="{C656B311-A0AD-4EEF-8C7C-F06E1315FDB2}" type="presParOf" srcId="{F23C2D90-141F-43D8-BDB8-250BBF22C68E}" destId="{527B4A7E-3EED-40C1-A847-69592AFFD679}" srcOrd="1" destOrd="0" presId="urn:microsoft.com/office/officeart/2008/layout/HorizontalMultiLevelHierarchy"/>
    <dgm:cxn modelId="{0F9CBC8D-F033-4CBB-9FAA-4821C79DE993}" type="presParOf" srcId="{CCAE1B1D-5269-4870-9F24-1B4C3820581C}" destId="{E2F41A58-76DA-4419-9673-93A762891A24}" srcOrd="2" destOrd="0" presId="urn:microsoft.com/office/officeart/2008/layout/HorizontalMultiLevelHierarchy"/>
    <dgm:cxn modelId="{7D72C190-14E8-4D71-9277-3046E7EE4A9C}" type="presParOf" srcId="{E2F41A58-76DA-4419-9673-93A762891A24}" destId="{4A40A38B-585B-48F4-9842-84B0E09B22C3}" srcOrd="0" destOrd="0" presId="urn:microsoft.com/office/officeart/2008/layout/HorizontalMultiLevelHierarchy"/>
    <dgm:cxn modelId="{81D4DA9B-5BB7-406B-B3D2-2EB8C0154739}" type="presParOf" srcId="{CCAE1B1D-5269-4870-9F24-1B4C3820581C}" destId="{EB35ED93-5C26-4C79-BAFD-E46B3E03E5CB}" srcOrd="3" destOrd="0" presId="urn:microsoft.com/office/officeart/2008/layout/HorizontalMultiLevelHierarchy"/>
    <dgm:cxn modelId="{C84BBAFF-64F2-4915-B97A-C0FFD62F0087}" type="presParOf" srcId="{EB35ED93-5C26-4C79-BAFD-E46B3E03E5CB}" destId="{88AED21F-AD1F-45C9-8C71-DCFD3CBAB66D}" srcOrd="0" destOrd="0" presId="urn:microsoft.com/office/officeart/2008/layout/HorizontalMultiLevelHierarchy"/>
    <dgm:cxn modelId="{54D41F69-2E02-4DD0-8B61-AA45B0C732A6}" type="presParOf" srcId="{EB35ED93-5C26-4C79-BAFD-E46B3E03E5CB}" destId="{053FCF35-81F6-4AF6-B605-8D0D4143C118}" srcOrd="1" destOrd="0" presId="urn:microsoft.com/office/officeart/2008/layout/HorizontalMultiLevelHierarchy"/>
    <dgm:cxn modelId="{DA97768F-F5D9-4D50-AE15-56DFEBCE719D}" type="presParOf" srcId="{CCAE1B1D-5269-4870-9F24-1B4C3820581C}" destId="{1CAEBAAB-DCDE-400E-8323-A60F9D187937}" srcOrd="4" destOrd="0" presId="urn:microsoft.com/office/officeart/2008/layout/HorizontalMultiLevelHierarchy"/>
    <dgm:cxn modelId="{FE152877-5A2D-47E4-8B9D-B1C10CE66A5D}" type="presParOf" srcId="{1CAEBAAB-DCDE-400E-8323-A60F9D187937}" destId="{651A1267-2FA0-4747-977A-A007A9E0ED02}" srcOrd="0" destOrd="0" presId="urn:microsoft.com/office/officeart/2008/layout/HorizontalMultiLevelHierarchy"/>
    <dgm:cxn modelId="{101B7A97-B862-4CBC-9CBE-4B8CA785EF16}" type="presParOf" srcId="{CCAE1B1D-5269-4870-9F24-1B4C3820581C}" destId="{DEABEAE2-EDF3-4994-BB12-C8587C2C292D}" srcOrd="5" destOrd="0" presId="urn:microsoft.com/office/officeart/2008/layout/HorizontalMultiLevelHierarchy"/>
    <dgm:cxn modelId="{6847DD63-ED28-45B1-9B0A-26953E2E539D}" type="presParOf" srcId="{DEABEAE2-EDF3-4994-BB12-C8587C2C292D}" destId="{738F1B35-4739-458E-8980-A93AC309114A}" srcOrd="0" destOrd="0" presId="urn:microsoft.com/office/officeart/2008/layout/HorizontalMultiLevelHierarchy"/>
    <dgm:cxn modelId="{7F39FF52-0EBA-4FCB-B97D-6C087DC481B8}" type="presParOf" srcId="{DEABEAE2-EDF3-4994-BB12-C8587C2C292D}" destId="{8311B0A4-6B03-4BA0-B08A-E71EF83519B4}" srcOrd="1" destOrd="0" presId="urn:microsoft.com/office/officeart/2008/layout/HorizontalMultiLevelHierarchy"/>
    <dgm:cxn modelId="{D22B120D-6AF4-4A45-AA19-2C7F85E2AAA8}" type="presParOf" srcId="{CCAE1B1D-5269-4870-9F24-1B4C3820581C}" destId="{5F2B5712-6665-4413-BDFF-E8AAEC8DA903}" srcOrd="6" destOrd="0" presId="urn:microsoft.com/office/officeart/2008/layout/HorizontalMultiLevelHierarchy"/>
    <dgm:cxn modelId="{1153D477-4E29-4782-9889-94FF9012FC2D}" type="presParOf" srcId="{5F2B5712-6665-4413-BDFF-E8AAEC8DA903}" destId="{97B28DE5-9A76-4FF8-9B67-8AA057F4DA33}" srcOrd="0" destOrd="0" presId="urn:microsoft.com/office/officeart/2008/layout/HorizontalMultiLevelHierarchy"/>
    <dgm:cxn modelId="{6CC0E08D-6DB5-4AF7-BF25-DDEE0D6988F6}" type="presParOf" srcId="{CCAE1B1D-5269-4870-9F24-1B4C3820581C}" destId="{AA7577C4-D9FD-487F-A505-C573A79B10F2}" srcOrd="7" destOrd="0" presId="urn:microsoft.com/office/officeart/2008/layout/HorizontalMultiLevelHierarchy"/>
    <dgm:cxn modelId="{18EC0F27-C361-4F93-9186-1C1FE8B1BC9B}" type="presParOf" srcId="{AA7577C4-D9FD-487F-A505-C573A79B10F2}" destId="{C5891DBF-394A-464F-B169-9EAC91C2E4DC}" srcOrd="0" destOrd="0" presId="urn:microsoft.com/office/officeart/2008/layout/HorizontalMultiLevelHierarchy"/>
    <dgm:cxn modelId="{EC0A1C0A-6012-45A9-B603-387FC61D66EA}" type="presParOf" srcId="{AA7577C4-D9FD-487F-A505-C573A79B10F2}" destId="{EF83E412-2F3C-417A-AA79-627DCF629CBE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C55B94C-405F-4F14-B7E4-180D54EC4C69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CH"/>
        </a:p>
      </dgm:t>
    </dgm:pt>
    <dgm:pt modelId="{6987123E-7229-4177-96CD-AD2F851BE721}">
      <dgm:prSet phldrT="[Texte]"/>
      <dgm:spPr>
        <a:solidFill>
          <a:srgbClr val="599C87"/>
        </a:solidFill>
      </dgm:spPr>
      <dgm:t>
        <a:bodyPr/>
        <a:lstStyle/>
        <a:p>
          <a:r>
            <a:rPr lang="fr-CH" dirty="0"/>
            <a:t>Tout ménage</a:t>
          </a:r>
        </a:p>
      </dgm:t>
    </dgm:pt>
    <dgm:pt modelId="{4A494A1E-498D-4178-AFAA-D936A6A208A0}" type="parTrans" cxnId="{2275D569-735D-4611-97EA-E1FBAD8C547A}">
      <dgm:prSet/>
      <dgm:spPr/>
      <dgm:t>
        <a:bodyPr/>
        <a:lstStyle/>
        <a:p>
          <a:endParaRPr lang="fr-CH"/>
        </a:p>
      </dgm:t>
    </dgm:pt>
    <dgm:pt modelId="{5D446019-3FDF-49DA-8B61-9FBD1DF55F18}" type="sibTrans" cxnId="{2275D569-735D-4611-97EA-E1FBAD8C547A}">
      <dgm:prSet/>
      <dgm:spPr/>
      <dgm:t>
        <a:bodyPr/>
        <a:lstStyle/>
        <a:p>
          <a:endParaRPr lang="fr-CH"/>
        </a:p>
      </dgm:t>
    </dgm:pt>
    <dgm:pt modelId="{D04A6EA5-69C9-44D7-AE6F-6E1796766FD9}">
      <dgm:prSet phldrT="[Texte]" custT="1"/>
      <dgm:spPr/>
      <dgm:t>
        <a:bodyPr/>
        <a:lstStyle/>
        <a:p>
          <a:pPr>
            <a:buFontTx/>
            <a:buNone/>
          </a:pPr>
          <a:r>
            <a:rPr lang="fr-CH" sz="1800" b="0" dirty="0">
              <a:solidFill>
                <a:schemeClr val="tx1"/>
              </a:solidFill>
            </a:rPr>
            <a:t>3290</a:t>
          </a:r>
          <a:r>
            <a:rPr lang="fr-CH" sz="1800" b="0" dirty="0">
              <a:solidFill>
                <a:srgbClr val="CC6600"/>
              </a:solidFill>
            </a:rPr>
            <a:t>1</a:t>
          </a:r>
          <a:r>
            <a:rPr lang="fr-CH" sz="1800" b="0" dirty="0"/>
            <a:t>.</a:t>
          </a:r>
          <a:r>
            <a:rPr lang="fr-CH" sz="1800" b="0" dirty="0">
              <a:solidFill>
                <a:srgbClr val="0070C0"/>
              </a:solidFill>
            </a:rPr>
            <a:t>310</a:t>
          </a:r>
          <a:r>
            <a:rPr lang="fr-CH" sz="1800" b="1" dirty="0">
              <a:solidFill>
                <a:srgbClr val="0070C0"/>
              </a:solidFill>
            </a:rPr>
            <a:t>2</a:t>
          </a:r>
        </a:p>
      </dgm:t>
    </dgm:pt>
    <dgm:pt modelId="{D898AE15-A5DF-4555-9F5F-D1B683EDA3E7}" type="parTrans" cxnId="{1F78C666-6359-4829-968E-193A26F3AE7D}">
      <dgm:prSet/>
      <dgm:spPr/>
      <dgm:t>
        <a:bodyPr/>
        <a:lstStyle/>
        <a:p>
          <a:endParaRPr lang="fr-CH"/>
        </a:p>
      </dgm:t>
    </dgm:pt>
    <dgm:pt modelId="{1C41B69D-C776-468B-8F20-E07168574C12}" type="sibTrans" cxnId="{1F78C666-6359-4829-968E-193A26F3AE7D}">
      <dgm:prSet/>
      <dgm:spPr/>
      <dgm:t>
        <a:bodyPr/>
        <a:lstStyle/>
        <a:p>
          <a:endParaRPr lang="fr-CH"/>
        </a:p>
      </dgm:t>
    </dgm:pt>
    <dgm:pt modelId="{F18E694A-84EF-4C4D-98CD-3D8A78E7F354}">
      <dgm:prSet phldrT="[Texte]"/>
      <dgm:spPr>
        <a:solidFill>
          <a:srgbClr val="599C87"/>
        </a:solidFill>
      </dgm:spPr>
      <dgm:t>
        <a:bodyPr/>
        <a:lstStyle/>
        <a:p>
          <a:r>
            <a:rPr lang="fr-CH" dirty="0"/>
            <a:t>Boissons &amp; Nourriture</a:t>
          </a:r>
        </a:p>
      </dgm:t>
    </dgm:pt>
    <dgm:pt modelId="{A68383E5-8109-43CF-87F1-6C1C091C70D5}" type="parTrans" cxnId="{32AD9A0A-C07D-422D-B863-49F9B6D2EDAB}">
      <dgm:prSet/>
      <dgm:spPr/>
      <dgm:t>
        <a:bodyPr/>
        <a:lstStyle/>
        <a:p>
          <a:endParaRPr lang="fr-CH"/>
        </a:p>
      </dgm:t>
    </dgm:pt>
    <dgm:pt modelId="{7DBA4EAB-A707-41BE-8243-00654B80B64F}" type="sibTrans" cxnId="{32AD9A0A-C07D-422D-B863-49F9B6D2EDAB}">
      <dgm:prSet/>
      <dgm:spPr/>
      <dgm:t>
        <a:bodyPr/>
        <a:lstStyle/>
        <a:p>
          <a:endParaRPr lang="fr-CH"/>
        </a:p>
      </dgm:t>
    </dgm:pt>
    <dgm:pt modelId="{49A5C2EA-E198-45C1-BAAE-698EC298947D}">
      <dgm:prSet phldrT="[Texte]" custT="1"/>
      <dgm:spPr/>
      <dgm:t>
        <a:bodyPr/>
        <a:lstStyle/>
        <a:p>
          <a:pPr>
            <a:buFontTx/>
            <a:buNone/>
          </a:pPr>
          <a:r>
            <a:rPr lang="fr-CH" sz="1800" b="0" dirty="0">
              <a:solidFill>
                <a:schemeClr val="tx1"/>
              </a:solidFill>
            </a:rPr>
            <a:t>3290</a:t>
          </a:r>
          <a:r>
            <a:rPr lang="fr-CH" sz="1800" b="0" dirty="0">
              <a:solidFill>
                <a:srgbClr val="CC6600"/>
              </a:solidFill>
            </a:rPr>
            <a:t>1</a:t>
          </a:r>
          <a:r>
            <a:rPr lang="fr-CH" sz="1800" b="0" dirty="0"/>
            <a:t>.</a:t>
          </a:r>
          <a:r>
            <a:rPr lang="fr-CH" sz="1800" b="0" dirty="0">
              <a:solidFill>
                <a:srgbClr val="0070C0"/>
              </a:solidFill>
            </a:rPr>
            <a:t>310</a:t>
          </a:r>
          <a:r>
            <a:rPr lang="fr-CH" sz="1800" b="1" dirty="0">
              <a:solidFill>
                <a:srgbClr val="0070C0"/>
              </a:solidFill>
            </a:rPr>
            <a:t>5</a:t>
          </a:r>
        </a:p>
      </dgm:t>
    </dgm:pt>
    <dgm:pt modelId="{CFAE8013-3E29-4282-BEB1-E5962CDBD9C1}" type="parTrans" cxnId="{D2D8922E-96C9-4CAD-B136-F43C864116B7}">
      <dgm:prSet/>
      <dgm:spPr/>
      <dgm:t>
        <a:bodyPr/>
        <a:lstStyle/>
        <a:p>
          <a:endParaRPr lang="fr-CH"/>
        </a:p>
      </dgm:t>
    </dgm:pt>
    <dgm:pt modelId="{FD29D2D1-27E1-44C6-945B-292B841A09F1}" type="sibTrans" cxnId="{D2D8922E-96C9-4CAD-B136-F43C864116B7}">
      <dgm:prSet/>
      <dgm:spPr/>
      <dgm:t>
        <a:bodyPr/>
        <a:lstStyle/>
        <a:p>
          <a:endParaRPr lang="fr-CH"/>
        </a:p>
      </dgm:t>
    </dgm:pt>
    <dgm:pt modelId="{5ACB5449-92F9-42F2-B936-EA35A2E54660}">
      <dgm:prSet phldrT="[Texte]"/>
      <dgm:spPr>
        <a:solidFill>
          <a:srgbClr val="599C87"/>
        </a:solidFill>
      </dgm:spPr>
      <dgm:t>
        <a:bodyPr/>
        <a:lstStyle/>
        <a:p>
          <a:r>
            <a:rPr lang="fr-CH" dirty="0"/>
            <a:t>Location d’une tente</a:t>
          </a:r>
        </a:p>
      </dgm:t>
    </dgm:pt>
    <dgm:pt modelId="{69E768D4-168D-4902-8A8F-F0D17819C634}" type="parTrans" cxnId="{3B705D42-B17B-4E1B-A220-705CF7804602}">
      <dgm:prSet/>
      <dgm:spPr/>
      <dgm:t>
        <a:bodyPr/>
        <a:lstStyle/>
        <a:p>
          <a:endParaRPr lang="fr-CH"/>
        </a:p>
      </dgm:t>
    </dgm:pt>
    <dgm:pt modelId="{E61C9C36-F6C3-4E5E-A481-9B75CB6040EC}" type="sibTrans" cxnId="{3B705D42-B17B-4E1B-A220-705CF7804602}">
      <dgm:prSet/>
      <dgm:spPr/>
      <dgm:t>
        <a:bodyPr/>
        <a:lstStyle/>
        <a:p>
          <a:endParaRPr lang="fr-CH"/>
        </a:p>
      </dgm:t>
    </dgm:pt>
    <dgm:pt modelId="{2992AB44-B1A9-4846-A99C-175E1AA94296}">
      <dgm:prSet phldrT="[Texte]" custT="1"/>
      <dgm:spPr/>
      <dgm:t>
        <a:bodyPr/>
        <a:lstStyle/>
        <a:p>
          <a:pPr>
            <a:buFontTx/>
            <a:buNone/>
          </a:pPr>
          <a:r>
            <a:rPr lang="fr-CH" sz="1800" b="0" dirty="0">
              <a:solidFill>
                <a:schemeClr val="tx1"/>
              </a:solidFill>
            </a:rPr>
            <a:t>3290</a:t>
          </a:r>
          <a:r>
            <a:rPr lang="fr-CH" sz="1800" b="0" dirty="0">
              <a:solidFill>
                <a:srgbClr val="CC6600"/>
              </a:solidFill>
            </a:rPr>
            <a:t>1</a:t>
          </a:r>
          <a:r>
            <a:rPr lang="fr-CH" sz="1800" b="0" dirty="0"/>
            <a:t>.</a:t>
          </a:r>
          <a:r>
            <a:rPr lang="fr-CH" sz="1800" b="0" dirty="0">
              <a:solidFill>
                <a:srgbClr val="0070C0"/>
              </a:solidFill>
            </a:rPr>
            <a:t>31</a:t>
          </a:r>
          <a:r>
            <a:rPr lang="fr-CH" sz="1800" b="1" dirty="0">
              <a:solidFill>
                <a:srgbClr val="0070C0"/>
              </a:solidFill>
            </a:rPr>
            <a:t>30</a:t>
          </a:r>
        </a:p>
      </dgm:t>
    </dgm:pt>
    <dgm:pt modelId="{E593A14E-FFFF-4E38-BA54-1CEBA23928C4}" type="parTrans" cxnId="{96D6DD3F-62C0-4113-BF85-CF7A67733B82}">
      <dgm:prSet/>
      <dgm:spPr/>
      <dgm:t>
        <a:bodyPr/>
        <a:lstStyle/>
        <a:p>
          <a:endParaRPr lang="fr-CH"/>
        </a:p>
      </dgm:t>
    </dgm:pt>
    <dgm:pt modelId="{36D1D6B2-D1B7-4745-BD87-B6875049FB76}" type="sibTrans" cxnId="{96D6DD3F-62C0-4113-BF85-CF7A67733B82}">
      <dgm:prSet/>
      <dgm:spPr/>
      <dgm:t>
        <a:bodyPr/>
        <a:lstStyle/>
        <a:p>
          <a:endParaRPr lang="fr-CH"/>
        </a:p>
      </dgm:t>
    </dgm:pt>
    <dgm:pt modelId="{0C87394A-6A89-465F-853D-F8842BBCAD8F}">
      <dgm:prSet phldrT="[Texte]" custT="1"/>
      <dgm:spPr/>
      <dgm:t>
        <a:bodyPr/>
        <a:lstStyle/>
        <a:p>
          <a:pPr>
            <a:buFontTx/>
            <a:buNone/>
          </a:pPr>
          <a:r>
            <a:rPr lang="fr-CH" sz="1600" dirty="0"/>
            <a:t>Imprimés,</a:t>
          </a:r>
        </a:p>
      </dgm:t>
    </dgm:pt>
    <dgm:pt modelId="{B759D98A-9427-4953-92D9-59A416D9CB02}" type="parTrans" cxnId="{F214FFC7-E54C-4DE8-A8AB-5753F028BF80}">
      <dgm:prSet/>
      <dgm:spPr/>
      <dgm:t>
        <a:bodyPr/>
        <a:lstStyle/>
        <a:p>
          <a:endParaRPr lang="fr-CH"/>
        </a:p>
      </dgm:t>
    </dgm:pt>
    <dgm:pt modelId="{181F761B-1F34-4398-AF43-A44D340B2EC5}" type="sibTrans" cxnId="{F214FFC7-E54C-4DE8-A8AB-5753F028BF80}">
      <dgm:prSet/>
      <dgm:spPr/>
      <dgm:t>
        <a:bodyPr/>
        <a:lstStyle/>
        <a:p>
          <a:endParaRPr lang="fr-CH"/>
        </a:p>
      </dgm:t>
    </dgm:pt>
    <dgm:pt modelId="{51CEE726-5B05-4412-8373-1CFF04B86A86}">
      <dgm:prSet phldrT="[Texte]" custT="1"/>
      <dgm:spPr/>
      <dgm:t>
        <a:bodyPr/>
        <a:lstStyle/>
        <a:p>
          <a:pPr>
            <a:buFontTx/>
            <a:buNone/>
          </a:pPr>
          <a:r>
            <a:rPr lang="fr-CH" sz="1600" dirty="0"/>
            <a:t>publication</a:t>
          </a:r>
        </a:p>
      </dgm:t>
    </dgm:pt>
    <dgm:pt modelId="{21A4AFAF-570A-43DD-A90B-D054B19E6641}" type="parTrans" cxnId="{C8844A3D-A206-4DBE-A65F-2DC5B246597C}">
      <dgm:prSet/>
      <dgm:spPr/>
      <dgm:t>
        <a:bodyPr/>
        <a:lstStyle/>
        <a:p>
          <a:endParaRPr lang="fr-CH"/>
        </a:p>
      </dgm:t>
    </dgm:pt>
    <dgm:pt modelId="{E5E70FEB-4237-461C-8B32-7C6DED468A2C}" type="sibTrans" cxnId="{C8844A3D-A206-4DBE-A65F-2DC5B246597C}">
      <dgm:prSet/>
      <dgm:spPr/>
      <dgm:t>
        <a:bodyPr/>
        <a:lstStyle/>
        <a:p>
          <a:endParaRPr lang="fr-CH"/>
        </a:p>
      </dgm:t>
    </dgm:pt>
    <dgm:pt modelId="{749B0E3D-53CE-4EED-BDAF-12CB4A695593}">
      <dgm:prSet phldrT="[Texte]" custT="1"/>
      <dgm:spPr/>
      <dgm:t>
        <a:bodyPr/>
        <a:lstStyle/>
        <a:p>
          <a:pPr>
            <a:buFontTx/>
            <a:buNone/>
          </a:pPr>
          <a:r>
            <a:rPr lang="fr-CH" sz="1600" dirty="0"/>
            <a:t>Denrées</a:t>
          </a:r>
        </a:p>
      </dgm:t>
    </dgm:pt>
    <dgm:pt modelId="{C01A1306-3DE4-4413-B517-29DA0CC42182}" type="parTrans" cxnId="{CE14B717-9A92-4510-B4F0-4F873CA9DD66}">
      <dgm:prSet/>
      <dgm:spPr/>
      <dgm:t>
        <a:bodyPr/>
        <a:lstStyle/>
        <a:p>
          <a:endParaRPr lang="fr-CH"/>
        </a:p>
      </dgm:t>
    </dgm:pt>
    <dgm:pt modelId="{AB47BB91-3404-4F29-9246-7AE73291898E}" type="sibTrans" cxnId="{CE14B717-9A92-4510-B4F0-4F873CA9DD66}">
      <dgm:prSet/>
      <dgm:spPr/>
      <dgm:t>
        <a:bodyPr/>
        <a:lstStyle/>
        <a:p>
          <a:endParaRPr lang="fr-CH"/>
        </a:p>
      </dgm:t>
    </dgm:pt>
    <dgm:pt modelId="{FEFE2D09-55C8-4388-BBD5-583BBEB918E4}">
      <dgm:prSet phldrT="[Texte]" custT="1"/>
      <dgm:spPr/>
      <dgm:t>
        <a:bodyPr/>
        <a:lstStyle/>
        <a:p>
          <a:pPr>
            <a:buFontTx/>
            <a:buNone/>
          </a:pPr>
          <a:r>
            <a:rPr lang="fr-CH" sz="1600" dirty="0"/>
            <a:t>alimentaires</a:t>
          </a:r>
        </a:p>
      </dgm:t>
    </dgm:pt>
    <dgm:pt modelId="{8EF4D982-BAF9-4AB1-A6DE-E2016CBCF78C}" type="parTrans" cxnId="{4683043E-99EB-4B2A-A70B-90D14B47576D}">
      <dgm:prSet/>
      <dgm:spPr/>
      <dgm:t>
        <a:bodyPr/>
        <a:lstStyle/>
        <a:p>
          <a:endParaRPr lang="fr-CH"/>
        </a:p>
      </dgm:t>
    </dgm:pt>
    <dgm:pt modelId="{FF929403-5233-4230-84E3-26FA4717E677}" type="sibTrans" cxnId="{4683043E-99EB-4B2A-A70B-90D14B47576D}">
      <dgm:prSet/>
      <dgm:spPr/>
      <dgm:t>
        <a:bodyPr/>
        <a:lstStyle/>
        <a:p>
          <a:endParaRPr lang="fr-CH"/>
        </a:p>
      </dgm:t>
    </dgm:pt>
    <dgm:pt modelId="{3CFEA427-C0F0-4238-9D90-E5EFB2D07FE1}">
      <dgm:prSet phldrT="[Texte]" custT="1"/>
      <dgm:spPr/>
      <dgm:t>
        <a:bodyPr/>
        <a:lstStyle/>
        <a:p>
          <a:pPr>
            <a:buFontTx/>
            <a:buNone/>
          </a:pPr>
          <a:r>
            <a:rPr lang="fr-CH" sz="1600" dirty="0"/>
            <a:t>Prestations de</a:t>
          </a:r>
        </a:p>
      </dgm:t>
    </dgm:pt>
    <dgm:pt modelId="{EF956160-308F-480D-B9D9-F3EE00C20EE4}" type="parTrans" cxnId="{A5916B45-4E91-493F-85B6-35D2C0B4FD14}">
      <dgm:prSet/>
      <dgm:spPr/>
      <dgm:t>
        <a:bodyPr/>
        <a:lstStyle/>
        <a:p>
          <a:endParaRPr lang="fr-CH"/>
        </a:p>
      </dgm:t>
    </dgm:pt>
    <dgm:pt modelId="{799B0FA1-9A71-42FB-94CC-C8BECED7B1E2}" type="sibTrans" cxnId="{A5916B45-4E91-493F-85B6-35D2C0B4FD14}">
      <dgm:prSet/>
      <dgm:spPr/>
      <dgm:t>
        <a:bodyPr/>
        <a:lstStyle/>
        <a:p>
          <a:endParaRPr lang="fr-CH"/>
        </a:p>
      </dgm:t>
    </dgm:pt>
    <dgm:pt modelId="{31F1C047-96A7-4D5C-8CDC-19B6F227D8B7}">
      <dgm:prSet phldrT="[Texte]" custT="1"/>
      <dgm:spPr/>
      <dgm:t>
        <a:bodyPr/>
        <a:lstStyle/>
        <a:p>
          <a:pPr>
            <a:buFontTx/>
            <a:buNone/>
          </a:pPr>
          <a:r>
            <a:rPr lang="fr-CH" sz="1600" dirty="0"/>
            <a:t>services de tiers</a:t>
          </a:r>
        </a:p>
      </dgm:t>
    </dgm:pt>
    <dgm:pt modelId="{C8D941E4-E275-4E32-A674-8ED80FB067DE}" type="parTrans" cxnId="{8B4BCEAB-DCE6-445D-84FA-95DF072F3B68}">
      <dgm:prSet/>
      <dgm:spPr/>
      <dgm:t>
        <a:bodyPr/>
        <a:lstStyle/>
        <a:p>
          <a:endParaRPr lang="fr-CH"/>
        </a:p>
      </dgm:t>
    </dgm:pt>
    <dgm:pt modelId="{7A214C96-EE66-4B9F-BC3F-1133F2A99B35}" type="sibTrans" cxnId="{8B4BCEAB-DCE6-445D-84FA-95DF072F3B68}">
      <dgm:prSet/>
      <dgm:spPr/>
      <dgm:t>
        <a:bodyPr/>
        <a:lstStyle/>
        <a:p>
          <a:endParaRPr lang="fr-CH"/>
        </a:p>
      </dgm:t>
    </dgm:pt>
    <dgm:pt modelId="{07895949-ED80-4FA8-A73A-342F85D58E53}" type="pres">
      <dgm:prSet presAssocID="{FC55B94C-405F-4F14-B7E4-180D54EC4C69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E3C605AE-B43A-4510-8D47-510672086693}" type="pres">
      <dgm:prSet presAssocID="{FC55B94C-405F-4F14-B7E4-180D54EC4C69}" presName="cycle" presStyleCnt="0"/>
      <dgm:spPr/>
    </dgm:pt>
    <dgm:pt modelId="{F9D9F20C-F289-40F5-8D2C-065AFEFB4F4B}" type="pres">
      <dgm:prSet presAssocID="{FC55B94C-405F-4F14-B7E4-180D54EC4C69}" presName="centerShape" presStyleCnt="0"/>
      <dgm:spPr/>
    </dgm:pt>
    <dgm:pt modelId="{3612182B-06F1-4480-A122-8438EE91E423}" type="pres">
      <dgm:prSet presAssocID="{FC55B94C-405F-4F14-B7E4-180D54EC4C69}" presName="connSite" presStyleLbl="node1" presStyleIdx="0" presStyleCnt="4"/>
      <dgm:spPr/>
    </dgm:pt>
    <dgm:pt modelId="{75B59EA2-6B30-463D-A599-44647D796D38}" type="pres">
      <dgm:prSet presAssocID="{FC55B94C-405F-4F14-B7E4-180D54EC4C69}" presName="visible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eux d’artifice avec un remplissage uni"/>
        </a:ext>
      </dgm:extLst>
    </dgm:pt>
    <dgm:pt modelId="{53E49AFE-B6C2-49D7-A5CC-CECB46778139}" type="pres">
      <dgm:prSet presAssocID="{4A494A1E-498D-4178-AFAA-D936A6A208A0}" presName="Name25" presStyleLbl="parChTrans1D1" presStyleIdx="0" presStyleCnt="3"/>
      <dgm:spPr/>
    </dgm:pt>
    <dgm:pt modelId="{90BAB68D-C602-432A-9FBF-0B9BC7793B8D}" type="pres">
      <dgm:prSet presAssocID="{6987123E-7229-4177-96CD-AD2F851BE721}" presName="node" presStyleCnt="0"/>
      <dgm:spPr/>
    </dgm:pt>
    <dgm:pt modelId="{3F321221-0EF8-47C6-BB24-E2007EB89EF5}" type="pres">
      <dgm:prSet presAssocID="{6987123E-7229-4177-96CD-AD2F851BE721}" presName="parentNode" presStyleLbl="node1" presStyleIdx="1" presStyleCnt="4">
        <dgm:presLayoutVars>
          <dgm:chMax val="1"/>
          <dgm:bulletEnabled val="1"/>
        </dgm:presLayoutVars>
      </dgm:prSet>
      <dgm:spPr/>
    </dgm:pt>
    <dgm:pt modelId="{35A174D2-8A49-4323-B317-4EAAA53990B4}" type="pres">
      <dgm:prSet presAssocID="{6987123E-7229-4177-96CD-AD2F851BE721}" presName="childNode" presStyleLbl="revTx" presStyleIdx="0" presStyleCnt="3">
        <dgm:presLayoutVars>
          <dgm:bulletEnabled val="1"/>
        </dgm:presLayoutVars>
      </dgm:prSet>
      <dgm:spPr/>
    </dgm:pt>
    <dgm:pt modelId="{C984C936-E2CA-4911-8360-94D68CF9DD82}" type="pres">
      <dgm:prSet presAssocID="{A68383E5-8109-43CF-87F1-6C1C091C70D5}" presName="Name25" presStyleLbl="parChTrans1D1" presStyleIdx="1" presStyleCnt="3"/>
      <dgm:spPr/>
    </dgm:pt>
    <dgm:pt modelId="{CEB1F979-45CE-4F7A-98E2-E3D874C66550}" type="pres">
      <dgm:prSet presAssocID="{F18E694A-84EF-4C4D-98CD-3D8A78E7F354}" presName="node" presStyleCnt="0"/>
      <dgm:spPr/>
    </dgm:pt>
    <dgm:pt modelId="{E5F555F8-22DF-4C88-BC2A-285DED0C650D}" type="pres">
      <dgm:prSet presAssocID="{F18E694A-84EF-4C4D-98CD-3D8A78E7F354}" presName="parentNode" presStyleLbl="node1" presStyleIdx="2" presStyleCnt="4">
        <dgm:presLayoutVars>
          <dgm:chMax val="1"/>
          <dgm:bulletEnabled val="1"/>
        </dgm:presLayoutVars>
      </dgm:prSet>
      <dgm:spPr/>
    </dgm:pt>
    <dgm:pt modelId="{91CA407A-5DFC-4267-8EFD-559968031DD3}" type="pres">
      <dgm:prSet presAssocID="{F18E694A-84EF-4C4D-98CD-3D8A78E7F354}" presName="childNode" presStyleLbl="revTx" presStyleIdx="1" presStyleCnt="3">
        <dgm:presLayoutVars>
          <dgm:bulletEnabled val="1"/>
        </dgm:presLayoutVars>
      </dgm:prSet>
      <dgm:spPr/>
    </dgm:pt>
    <dgm:pt modelId="{B06EFE26-3D9B-4DF6-9EBF-D528B1D2A428}" type="pres">
      <dgm:prSet presAssocID="{69E768D4-168D-4902-8A8F-F0D17819C634}" presName="Name25" presStyleLbl="parChTrans1D1" presStyleIdx="2" presStyleCnt="3"/>
      <dgm:spPr/>
    </dgm:pt>
    <dgm:pt modelId="{8ECF13BB-1C05-4B08-BC41-71036152AD6D}" type="pres">
      <dgm:prSet presAssocID="{5ACB5449-92F9-42F2-B936-EA35A2E54660}" presName="node" presStyleCnt="0"/>
      <dgm:spPr/>
    </dgm:pt>
    <dgm:pt modelId="{8765127A-36C0-4BE8-BE95-3DF9AF3B8FB0}" type="pres">
      <dgm:prSet presAssocID="{5ACB5449-92F9-42F2-B936-EA35A2E54660}" presName="parentNode" presStyleLbl="node1" presStyleIdx="3" presStyleCnt="4">
        <dgm:presLayoutVars>
          <dgm:chMax val="1"/>
          <dgm:bulletEnabled val="1"/>
        </dgm:presLayoutVars>
      </dgm:prSet>
      <dgm:spPr/>
    </dgm:pt>
    <dgm:pt modelId="{EEC42125-2543-4F2D-9163-6516AEA5363C}" type="pres">
      <dgm:prSet presAssocID="{5ACB5449-92F9-42F2-B936-EA35A2E54660}" presName="childNode" presStyleLbl="revTx" presStyleIdx="2" presStyleCnt="3">
        <dgm:presLayoutVars>
          <dgm:bulletEnabled val="1"/>
        </dgm:presLayoutVars>
      </dgm:prSet>
      <dgm:spPr/>
    </dgm:pt>
  </dgm:ptLst>
  <dgm:cxnLst>
    <dgm:cxn modelId="{266C1508-5589-431A-8F4F-E6F9F678D97A}" type="presOf" srcId="{6987123E-7229-4177-96CD-AD2F851BE721}" destId="{3F321221-0EF8-47C6-BB24-E2007EB89EF5}" srcOrd="0" destOrd="0" presId="urn:microsoft.com/office/officeart/2005/8/layout/radial2"/>
    <dgm:cxn modelId="{32AD9A0A-C07D-422D-B863-49F9B6D2EDAB}" srcId="{FC55B94C-405F-4F14-B7E4-180D54EC4C69}" destId="{F18E694A-84EF-4C4D-98CD-3D8A78E7F354}" srcOrd="1" destOrd="0" parTransId="{A68383E5-8109-43CF-87F1-6C1C091C70D5}" sibTransId="{7DBA4EAB-A707-41BE-8243-00654B80B64F}"/>
    <dgm:cxn modelId="{CE14B717-9A92-4510-B4F0-4F873CA9DD66}" srcId="{F18E694A-84EF-4C4D-98CD-3D8A78E7F354}" destId="{749B0E3D-53CE-4EED-BDAF-12CB4A695593}" srcOrd="1" destOrd="0" parTransId="{C01A1306-3DE4-4413-B517-29DA0CC42182}" sibTransId="{AB47BB91-3404-4F29-9246-7AE73291898E}"/>
    <dgm:cxn modelId="{20E14F20-D10E-4179-A018-6E685909EA2A}" type="presOf" srcId="{F18E694A-84EF-4C4D-98CD-3D8A78E7F354}" destId="{E5F555F8-22DF-4C88-BC2A-285DED0C650D}" srcOrd="0" destOrd="0" presId="urn:microsoft.com/office/officeart/2005/8/layout/radial2"/>
    <dgm:cxn modelId="{197C5020-439E-4D12-9BCF-417E2537A170}" type="presOf" srcId="{51CEE726-5B05-4412-8373-1CFF04B86A86}" destId="{35A174D2-8A49-4323-B317-4EAAA53990B4}" srcOrd="0" destOrd="2" presId="urn:microsoft.com/office/officeart/2005/8/layout/radial2"/>
    <dgm:cxn modelId="{D2D8922E-96C9-4CAD-B136-F43C864116B7}" srcId="{F18E694A-84EF-4C4D-98CD-3D8A78E7F354}" destId="{49A5C2EA-E198-45C1-BAAE-698EC298947D}" srcOrd="0" destOrd="0" parTransId="{CFAE8013-3E29-4282-BEB1-E5962CDBD9C1}" sibTransId="{FD29D2D1-27E1-44C6-945B-292B841A09F1}"/>
    <dgm:cxn modelId="{2824B631-40D9-4ABD-BB4A-EEC3D01C5A6F}" type="presOf" srcId="{69E768D4-168D-4902-8A8F-F0D17819C634}" destId="{B06EFE26-3D9B-4DF6-9EBF-D528B1D2A428}" srcOrd="0" destOrd="0" presId="urn:microsoft.com/office/officeart/2005/8/layout/radial2"/>
    <dgm:cxn modelId="{0A071032-EDE4-4DF3-8C55-1EFA4DA45E60}" type="presOf" srcId="{749B0E3D-53CE-4EED-BDAF-12CB4A695593}" destId="{91CA407A-5DFC-4267-8EFD-559968031DD3}" srcOrd="0" destOrd="1" presId="urn:microsoft.com/office/officeart/2005/8/layout/radial2"/>
    <dgm:cxn modelId="{8CDC1237-055D-4C3C-85F8-7037807B29F0}" type="presOf" srcId="{49A5C2EA-E198-45C1-BAAE-698EC298947D}" destId="{91CA407A-5DFC-4267-8EFD-559968031DD3}" srcOrd="0" destOrd="0" presId="urn:microsoft.com/office/officeart/2005/8/layout/radial2"/>
    <dgm:cxn modelId="{C8844A3D-A206-4DBE-A65F-2DC5B246597C}" srcId="{6987123E-7229-4177-96CD-AD2F851BE721}" destId="{51CEE726-5B05-4412-8373-1CFF04B86A86}" srcOrd="2" destOrd="0" parTransId="{21A4AFAF-570A-43DD-A90B-D054B19E6641}" sibTransId="{E5E70FEB-4237-461C-8B32-7C6DED468A2C}"/>
    <dgm:cxn modelId="{4683043E-99EB-4B2A-A70B-90D14B47576D}" srcId="{F18E694A-84EF-4C4D-98CD-3D8A78E7F354}" destId="{FEFE2D09-55C8-4388-BBD5-583BBEB918E4}" srcOrd="2" destOrd="0" parTransId="{8EF4D982-BAF9-4AB1-A6DE-E2016CBCF78C}" sibTransId="{FF929403-5233-4230-84E3-26FA4717E677}"/>
    <dgm:cxn modelId="{96D6DD3F-62C0-4113-BF85-CF7A67733B82}" srcId="{5ACB5449-92F9-42F2-B936-EA35A2E54660}" destId="{2992AB44-B1A9-4846-A99C-175E1AA94296}" srcOrd="0" destOrd="0" parTransId="{E593A14E-FFFF-4E38-BA54-1CEBA23928C4}" sibTransId="{36D1D6B2-D1B7-4745-BD87-B6875049FB76}"/>
    <dgm:cxn modelId="{3B705D42-B17B-4E1B-A220-705CF7804602}" srcId="{FC55B94C-405F-4F14-B7E4-180D54EC4C69}" destId="{5ACB5449-92F9-42F2-B936-EA35A2E54660}" srcOrd="2" destOrd="0" parTransId="{69E768D4-168D-4902-8A8F-F0D17819C634}" sibTransId="{E61C9C36-F6C3-4E5E-A481-9B75CB6040EC}"/>
    <dgm:cxn modelId="{A5916B45-4E91-493F-85B6-35D2C0B4FD14}" srcId="{5ACB5449-92F9-42F2-B936-EA35A2E54660}" destId="{3CFEA427-C0F0-4238-9D90-E5EFB2D07FE1}" srcOrd="1" destOrd="0" parTransId="{EF956160-308F-480D-B9D9-F3EE00C20EE4}" sibTransId="{799B0FA1-9A71-42FB-94CC-C8BECED7B1E2}"/>
    <dgm:cxn modelId="{1F78C666-6359-4829-968E-193A26F3AE7D}" srcId="{6987123E-7229-4177-96CD-AD2F851BE721}" destId="{D04A6EA5-69C9-44D7-AE6F-6E1796766FD9}" srcOrd="0" destOrd="0" parTransId="{D898AE15-A5DF-4555-9F5F-D1B683EDA3E7}" sibTransId="{1C41B69D-C776-468B-8F20-E07168574C12}"/>
    <dgm:cxn modelId="{71385F48-5A15-434B-BB9F-5C0D906CF560}" type="presOf" srcId="{FC55B94C-405F-4F14-B7E4-180D54EC4C69}" destId="{07895949-ED80-4FA8-A73A-342F85D58E53}" srcOrd="0" destOrd="0" presId="urn:microsoft.com/office/officeart/2005/8/layout/radial2"/>
    <dgm:cxn modelId="{2275D569-735D-4611-97EA-E1FBAD8C547A}" srcId="{FC55B94C-405F-4F14-B7E4-180D54EC4C69}" destId="{6987123E-7229-4177-96CD-AD2F851BE721}" srcOrd="0" destOrd="0" parTransId="{4A494A1E-498D-4178-AFAA-D936A6A208A0}" sibTransId="{5D446019-3FDF-49DA-8B61-9FBD1DF55F18}"/>
    <dgm:cxn modelId="{3A663C76-C96D-4C68-BA4D-C5624EE46EE6}" type="presOf" srcId="{31F1C047-96A7-4D5C-8CDC-19B6F227D8B7}" destId="{EEC42125-2543-4F2D-9163-6516AEA5363C}" srcOrd="0" destOrd="2" presId="urn:microsoft.com/office/officeart/2005/8/layout/radial2"/>
    <dgm:cxn modelId="{0438CF7B-4306-4CD9-B902-0E08EBADB78F}" type="presOf" srcId="{2992AB44-B1A9-4846-A99C-175E1AA94296}" destId="{EEC42125-2543-4F2D-9163-6516AEA5363C}" srcOrd="0" destOrd="0" presId="urn:microsoft.com/office/officeart/2005/8/layout/radial2"/>
    <dgm:cxn modelId="{420C4287-793E-4520-852C-BF0745DDCD48}" type="presOf" srcId="{4A494A1E-498D-4178-AFAA-D936A6A208A0}" destId="{53E49AFE-B6C2-49D7-A5CC-CECB46778139}" srcOrd="0" destOrd="0" presId="urn:microsoft.com/office/officeart/2005/8/layout/radial2"/>
    <dgm:cxn modelId="{EAB947A2-B145-4085-A0D7-5650DB1A1B9F}" type="presOf" srcId="{D04A6EA5-69C9-44D7-AE6F-6E1796766FD9}" destId="{35A174D2-8A49-4323-B317-4EAAA53990B4}" srcOrd="0" destOrd="0" presId="urn:microsoft.com/office/officeart/2005/8/layout/radial2"/>
    <dgm:cxn modelId="{B89D8FA6-9340-49B2-8136-DF8ED9306F0B}" type="presOf" srcId="{5ACB5449-92F9-42F2-B936-EA35A2E54660}" destId="{8765127A-36C0-4BE8-BE95-3DF9AF3B8FB0}" srcOrd="0" destOrd="0" presId="urn:microsoft.com/office/officeart/2005/8/layout/radial2"/>
    <dgm:cxn modelId="{34C9BAAB-D63A-445E-9CD7-8A417E432CAD}" type="presOf" srcId="{FEFE2D09-55C8-4388-BBD5-583BBEB918E4}" destId="{91CA407A-5DFC-4267-8EFD-559968031DD3}" srcOrd="0" destOrd="2" presId="urn:microsoft.com/office/officeart/2005/8/layout/radial2"/>
    <dgm:cxn modelId="{8B4BCEAB-DCE6-445D-84FA-95DF072F3B68}" srcId="{5ACB5449-92F9-42F2-B936-EA35A2E54660}" destId="{31F1C047-96A7-4D5C-8CDC-19B6F227D8B7}" srcOrd="2" destOrd="0" parTransId="{C8D941E4-E275-4E32-A674-8ED80FB067DE}" sibTransId="{7A214C96-EE66-4B9F-BC3F-1133F2A99B35}"/>
    <dgm:cxn modelId="{F214FFC7-E54C-4DE8-A8AB-5753F028BF80}" srcId="{6987123E-7229-4177-96CD-AD2F851BE721}" destId="{0C87394A-6A89-465F-853D-F8842BBCAD8F}" srcOrd="1" destOrd="0" parTransId="{B759D98A-9427-4953-92D9-59A416D9CB02}" sibTransId="{181F761B-1F34-4398-AF43-A44D340B2EC5}"/>
    <dgm:cxn modelId="{E886A1D4-70D1-4D3D-A623-84520E941E71}" type="presOf" srcId="{3CFEA427-C0F0-4238-9D90-E5EFB2D07FE1}" destId="{EEC42125-2543-4F2D-9163-6516AEA5363C}" srcOrd="0" destOrd="1" presId="urn:microsoft.com/office/officeart/2005/8/layout/radial2"/>
    <dgm:cxn modelId="{17CBC0E4-E8F7-457C-8CF6-4951502CC106}" type="presOf" srcId="{0C87394A-6A89-465F-853D-F8842BBCAD8F}" destId="{35A174D2-8A49-4323-B317-4EAAA53990B4}" srcOrd="0" destOrd="1" presId="urn:microsoft.com/office/officeart/2005/8/layout/radial2"/>
    <dgm:cxn modelId="{9A44FDED-243B-487C-9106-2A91D726E648}" type="presOf" srcId="{A68383E5-8109-43CF-87F1-6C1C091C70D5}" destId="{C984C936-E2CA-4911-8360-94D68CF9DD82}" srcOrd="0" destOrd="0" presId="urn:microsoft.com/office/officeart/2005/8/layout/radial2"/>
    <dgm:cxn modelId="{41078B57-2F63-4669-A7CA-C21A3831650F}" type="presParOf" srcId="{07895949-ED80-4FA8-A73A-342F85D58E53}" destId="{E3C605AE-B43A-4510-8D47-510672086693}" srcOrd="0" destOrd="0" presId="urn:microsoft.com/office/officeart/2005/8/layout/radial2"/>
    <dgm:cxn modelId="{96E71D17-A40A-4E83-83F4-9E0725BD409F}" type="presParOf" srcId="{E3C605AE-B43A-4510-8D47-510672086693}" destId="{F9D9F20C-F289-40F5-8D2C-065AFEFB4F4B}" srcOrd="0" destOrd="0" presId="urn:microsoft.com/office/officeart/2005/8/layout/radial2"/>
    <dgm:cxn modelId="{F705B572-34B0-43A8-9650-E82A6FEB9FA8}" type="presParOf" srcId="{F9D9F20C-F289-40F5-8D2C-065AFEFB4F4B}" destId="{3612182B-06F1-4480-A122-8438EE91E423}" srcOrd="0" destOrd="0" presId="urn:microsoft.com/office/officeart/2005/8/layout/radial2"/>
    <dgm:cxn modelId="{80482DCF-E899-4411-882E-A46E68F484C8}" type="presParOf" srcId="{F9D9F20C-F289-40F5-8D2C-065AFEFB4F4B}" destId="{75B59EA2-6B30-463D-A599-44647D796D38}" srcOrd="1" destOrd="0" presId="urn:microsoft.com/office/officeart/2005/8/layout/radial2"/>
    <dgm:cxn modelId="{8E242694-F84A-46A6-81C8-2655B7762EE6}" type="presParOf" srcId="{E3C605AE-B43A-4510-8D47-510672086693}" destId="{53E49AFE-B6C2-49D7-A5CC-CECB46778139}" srcOrd="1" destOrd="0" presId="urn:microsoft.com/office/officeart/2005/8/layout/radial2"/>
    <dgm:cxn modelId="{3DDCF7DA-532F-4B6B-A8CD-0EDEAF6E7D39}" type="presParOf" srcId="{E3C605AE-B43A-4510-8D47-510672086693}" destId="{90BAB68D-C602-432A-9FBF-0B9BC7793B8D}" srcOrd="2" destOrd="0" presId="urn:microsoft.com/office/officeart/2005/8/layout/radial2"/>
    <dgm:cxn modelId="{D4B69D11-0ADA-47DF-8A36-7F3F32C826F6}" type="presParOf" srcId="{90BAB68D-C602-432A-9FBF-0B9BC7793B8D}" destId="{3F321221-0EF8-47C6-BB24-E2007EB89EF5}" srcOrd="0" destOrd="0" presId="urn:microsoft.com/office/officeart/2005/8/layout/radial2"/>
    <dgm:cxn modelId="{D9871CFB-262C-4ECE-97C0-2F7B4E17FD1A}" type="presParOf" srcId="{90BAB68D-C602-432A-9FBF-0B9BC7793B8D}" destId="{35A174D2-8A49-4323-B317-4EAAA53990B4}" srcOrd="1" destOrd="0" presId="urn:microsoft.com/office/officeart/2005/8/layout/radial2"/>
    <dgm:cxn modelId="{A8EC893B-65CF-4B76-8DFD-0FFDBD43FB28}" type="presParOf" srcId="{E3C605AE-B43A-4510-8D47-510672086693}" destId="{C984C936-E2CA-4911-8360-94D68CF9DD82}" srcOrd="3" destOrd="0" presId="urn:microsoft.com/office/officeart/2005/8/layout/radial2"/>
    <dgm:cxn modelId="{C018979C-5D55-4FB3-95A9-2E111A4C1C3B}" type="presParOf" srcId="{E3C605AE-B43A-4510-8D47-510672086693}" destId="{CEB1F979-45CE-4F7A-98E2-E3D874C66550}" srcOrd="4" destOrd="0" presId="urn:microsoft.com/office/officeart/2005/8/layout/radial2"/>
    <dgm:cxn modelId="{B4B8E2F7-0CF6-4A47-8C5A-667E63E5EE39}" type="presParOf" srcId="{CEB1F979-45CE-4F7A-98E2-E3D874C66550}" destId="{E5F555F8-22DF-4C88-BC2A-285DED0C650D}" srcOrd="0" destOrd="0" presId="urn:microsoft.com/office/officeart/2005/8/layout/radial2"/>
    <dgm:cxn modelId="{71AF7092-54CB-4BD8-8AE6-F20DD21181B1}" type="presParOf" srcId="{CEB1F979-45CE-4F7A-98E2-E3D874C66550}" destId="{91CA407A-5DFC-4267-8EFD-559968031DD3}" srcOrd="1" destOrd="0" presId="urn:microsoft.com/office/officeart/2005/8/layout/radial2"/>
    <dgm:cxn modelId="{83053138-867F-4E6F-A53A-F62162AA2CAA}" type="presParOf" srcId="{E3C605AE-B43A-4510-8D47-510672086693}" destId="{B06EFE26-3D9B-4DF6-9EBF-D528B1D2A428}" srcOrd="5" destOrd="0" presId="urn:microsoft.com/office/officeart/2005/8/layout/radial2"/>
    <dgm:cxn modelId="{5FA5D139-5265-456A-A333-CFA467359D78}" type="presParOf" srcId="{E3C605AE-B43A-4510-8D47-510672086693}" destId="{8ECF13BB-1C05-4B08-BC41-71036152AD6D}" srcOrd="6" destOrd="0" presId="urn:microsoft.com/office/officeart/2005/8/layout/radial2"/>
    <dgm:cxn modelId="{62680506-4E9A-4A04-8AED-61F65BC3B903}" type="presParOf" srcId="{8ECF13BB-1C05-4B08-BC41-71036152AD6D}" destId="{8765127A-36C0-4BE8-BE95-3DF9AF3B8FB0}" srcOrd="0" destOrd="0" presId="urn:microsoft.com/office/officeart/2005/8/layout/radial2"/>
    <dgm:cxn modelId="{77D97BF6-8286-47D2-A96A-97953853C934}" type="presParOf" srcId="{8ECF13BB-1C05-4B08-BC41-71036152AD6D}" destId="{EEC42125-2543-4F2D-9163-6516AEA5363C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319B934-BD70-4481-B38D-B3BDACD78A24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CH"/>
        </a:p>
      </dgm:t>
    </dgm:pt>
    <dgm:pt modelId="{912D6DF7-68F4-42E3-9701-8470D3F415DD}">
      <dgm:prSet phldrT="[Texte]" custT="1"/>
      <dgm:spPr>
        <a:ln>
          <a:solidFill>
            <a:srgbClr val="70C4A9"/>
          </a:solidFill>
        </a:ln>
      </dgm:spPr>
      <dgm:t>
        <a:bodyPr/>
        <a:lstStyle/>
        <a:p>
          <a:r>
            <a:rPr lang="fr-CH" sz="2800" dirty="0"/>
            <a:t>Pas de changement</a:t>
          </a:r>
        </a:p>
      </dgm:t>
    </dgm:pt>
    <dgm:pt modelId="{B503E7D2-E854-4A42-A871-F3EC0DE4885C}" type="parTrans" cxnId="{EE7C8F20-3E01-42F9-BF18-898A22C91758}">
      <dgm:prSet/>
      <dgm:spPr/>
      <dgm:t>
        <a:bodyPr/>
        <a:lstStyle/>
        <a:p>
          <a:endParaRPr lang="fr-CH"/>
        </a:p>
      </dgm:t>
    </dgm:pt>
    <dgm:pt modelId="{859DFDFF-5AC1-4E83-A68C-62154693DC72}" type="sibTrans" cxnId="{EE7C8F20-3E01-42F9-BF18-898A22C91758}">
      <dgm:prSet/>
      <dgm:spPr/>
      <dgm:t>
        <a:bodyPr/>
        <a:lstStyle/>
        <a:p>
          <a:endParaRPr lang="fr-CH"/>
        </a:p>
      </dgm:t>
    </dgm:pt>
    <dgm:pt modelId="{02B432F1-938C-4DB2-9F97-7A1B39DFE5A0}">
      <dgm:prSet phldrT="[Texte]"/>
      <dgm:spPr>
        <a:solidFill>
          <a:srgbClr val="599C87"/>
        </a:solidFill>
        <a:ln>
          <a:solidFill>
            <a:srgbClr val="70C4A9"/>
          </a:solidFill>
        </a:ln>
      </dgm:spPr>
      <dgm:t>
        <a:bodyPr/>
        <a:lstStyle/>
        <a:p>
          <a:r>
            <a:rPr lang="fr-CH" dirty="0"/>
            <a:t>Distinction PA/PF</a:t>
          </a:r>
        </a:p>
      </dgm:t>
    </dgm:pt>
    <dgm:pt modelId="{E7E28AAA-9AFB-4E8F-93C8-D0D2A47CC46F}" type="parTrans" cxnId="{1DFCEFC6-0AFE-40BB-AF3A-7883CFCCD4B9}">
      <dgm:prSet/>
      <dgm:spPr/>
      <dgm:t>
        <a:bodyPr/>
        <a:lstStyle/>
        <a:p>
          <a:endParaRPr lang="fr-CH"/>
        </a:p>
      </dgm:t>
    </dgm:pt>
    <dgm:pt modelId="{66F4C4CE-18BE-404B-AA12-424CF2227686}" type="sibTrans" cxnId="{1DFCEFC6-0AFE-40BB-AF3A-7883CFCCD4B9}">
      <dgm:prSet/>
      <dgm:spPr/>
      <dgm:t>
        <a:bodyPr/>
        <a:lstStyle/>
        <a:p>
          <a:endParaRPr lang="fr-CH"/>
        </a:p>
      </dgm:t>
    </dgm:pt>
    <dgm:pt modelId="{7075E4C0-925D-4BF6-96A6-8F69FB2D475F}">
      <dgm:prSet phldrT="[Texte]"/>
      <dgm:spPr>
        <a:solidFill>
          <a:srgbClr val="599C87"/>
        </a:solidFill>
        <a:ln>
          <a:solidFill>
            <a:srgbClr val="70C4A9"/>
          </a:solidFill>
        </a:ln>
      </dgm:spPr>
      <dgm:t>
        <a:bodyPr/>
        <a:lstStyle/>
        <a:p>
          <a:r>
            <a:rPr lang="fr-CH" dirty="0"/>
            <a:t>Pas de réévaluation du PA et du PF</a:t>
          </a:r>
        </a:p>
      </dgm:t>
    </dgm:pt>
    <dgm:pt modelId="{FE91AF2C-9E0F-44C5-A908-DDFAEF7D5733}" type="parTrans" cxnId="{E2116E0C-6588-4666-907B-233635D7E54B}">
      <dgm:prSet/>
      <dgm:spPr/>
      <dgm:t>
        <a:bodyPr/>
        <a:lstStyle/>
        <a:p>
          <a:endParaRPr lang="fr-CH"/>
        </a:p>
      </dgm:t>
    </dgm:pt>
    <dgm:pt modelId="{52803D38-30F9-4753-BAE8-43072CE081B3}" type="sibTrans" cxnId="{E2116E0C-6588-4666-907B-233635D7E54B}">
      <dgm:prSet/>
      <dgm:spPr/>
      <dgm:t>
        <a:bodyPr/>
        <a:lstStyle/>
        <a:p>
          <a:endParaRPr lang="fr-CH"/>
        </a:p>
      </dgm:t>
    </dgm:pt>
    <dgm:pt modelId="{DD9FE4BE-A7D2-49CC-9492-E2BF6040477D}">
      <dgm:prSet phldrT="[Texte]" custT="1"/>
      <dgm:spPr>
        <a:ln>
          <a:solidFill>
            <a:srgbClr val="70C4A9"/>
          </a:solidFill>
        </a:ln>
      </dgm:spPr>
      <dgm:t>
        <a:bodyPr/>
        <a:lstStyle/>
        <a:p>
          <a:r>
            <a:rPr lang="fr-CH" sz="2800" dirty="0"/>
            <a:t>Changements</a:t>
          </a:r>
        </a:p>
      </dgm:t>
    </dgm:pt>
    <dgm:pt modelId="{4ED8ED3D-FFEC-489D-8DA2-DDBEA20CF9E4}" type="parTrans" cxnId="{8B6ECFA6-B4E8-4F16-94B3-AC46EF5F2111}">
      <dgm:prSet/>
      <dgm:spPr/>
      <dgm:t>
        <a:bodyPr/>
        <a:lstStyle/>
        <a:p>
          <a:endParaRPr lang="fr-CH"/>
        </a:p>
      </dgm:t>
    </dgm:pt>
    <dgm:pt modelId="{D556DE06-DA83-458E-BAAF-E33FDF1C7513}" type="sibTrans" cxnId="{8B6ECFA6-B4E8-4F16-94B3-AC46EF5F2111}">
      <dgm:prSet/>
      <dgm:spPr/>
      <dgm:t>
        <a:bodyPr/>
        <a:lstStyle/>
        <a:p>
          <a:endParaRPr lang="fr-CH"/>
        </a:p>
      </dgm:t>
    </dgm:pt>
    <dgm:pt modelId="{D83A9739-0681-4C43-B615-B52C0DF1FA46}">
      <dgm:prSet phldrT="[Texte]"/>
      <dgm:spPr>
        <a:solidFill>
          <a:srgbClr val="599C87"/>
        </a:solidFill>
        <a:ln>
          <a:solidFill>
            <a:srgbClr val="70C4A9"/>
          </a:solidFill>
        </a:ln>
      </dgm:spPr>
      <dgm:t>
        <a:bodyPr/>
        <a:lstStyle/>
        <a:p>
          <a:r>
            <a:rPr lang="fr-CH" dirty="0"/>
            <a:t>Amortissements</a:t>
          </a:r>
        </a:p>
      </dgm:t>
    </dgm:pt>
    <dgm:pt modelId="{7B85A39B-4514-4BFD-B554-F1771FE64686}" type="parTrans" cxnId="{E2DC676E-5548-44F3-A9D1-5D0E3A5CC55D}">
      <dgm:prSet/>
      <dgm:spPr/>
      <dgm:t>
        <a:bodyPr/>
        <a:lstStyle/>
        <a:p>
          <a:endParaRPr lang="fr-CH"/>
        </a:p>
      </dgm:t>
    </dgm:pt>
    <dgm:pt modelId="{6365C533-2A70-41C8-B9BB-312AD4E772D0}" type="sibTrans" cxnId="{E2DC676E-5548-44F3-A9D1-5D0E3A5CC55D}">
      <dgm:prSet/>
      <dgm:spPr/>
      <dgm:t>
        <a:bodyPr/>
        <a:lstStyle/>
        <a:p>
          <a:endParaRPr lang="fr-CH"/>
        </a:p>
      </dgm:t>
    </dgm:pt>
    <dgm:pt modelId="{2CCCE877-DCEC-434E-B07D-4EAA40E10949}">
      <dgm:prSet phldrT="[Texte]"/>
      <dgm:spPr>
        <a:solidFill>
          <a:srgbClr val="599C87"/>
        </a:solidFill>
        <a:ln>
          <a:solidFill>
            <a:srgbClr val="70C4A9"/>
          </a:solidFill>
        </a:ln>
      </dgm:spPr>
      <dgm:t>
        <a:bodyPr/>
        <a:lstStyle/>
        <a:p>
          <a:r>
            <a:rPr lang="fr-CH" dirty="0"/>
            <a:t>Tableau des immobilisations</a:t>
          </a:r>
        </a:p>
      </dgm:t>
    </dgm:pt>
    <dgm:pt modelId="{B392C5F1-A77C-4BD7-9542-AF4D52B9F925}" type="parTrans" cxnId="{C4D4E10E-BF4F-48AA-A087-7252344A5C47}">
      <dgm:prSet/>
      <dgm:spPr/>
      <dgm:t>
        <a:bodyPr/>
        <a:lstStyle/>
        <a:p>
          <a:endParaRPr lang="fr-CH"/>
        </a:p>
      </dgm:t>
    </dgm:pt>
    <dgm:pt modelId="{4D409173-5B44-4814-B0D0-98BB2B755FCB}" type="sibTrans" cxnId="{C4D4E10E-BF4F-48AA-A087-7252344A5C47}">
      <dgm:prSet/>
      <dgm:spPr/>
      <dgm:t>
        <a:bodyPr/>
        <a:lstStyle/>
        <a:p>
          <a:endParaRPr lang="fr-CH"/>
        </a:p>
      </dgm:t>
    </dgm:pt>
    <dgm:pt modelId="{59733964-7424-47D8-99F9-838AFC3BF43F}">
      <dgm:prSet phldrT="[Texte]"/>
      <dgm:spPr>
        <a:solidFill>
          <a:srgbClr val="599C87"/>
        </a:solidFill>
        <a:ln>
          <a:solidFill>
            <a:srgbClr val="70C4A9"/>
          </a:solidFill>
        </a:ln>
      </dgm:spPr>
      <dgm:t>
        <a:bodyPr/>
        <a:lstStyle/>
        <a:p>
          <a:r>
            <a:rPr lang="fr-CH" dirty="0"/>
            <a:t>Pas de retraitement</a:t>
          </a:r>
        </a:p>
      </dgm:t>
    </dgm:pt>
    <dgm:pt modelId="{ADB28A22-BE8E-428F-9443-655CA320C3C2}" type="parTrans" cxnId="{B5FFED3D-6B2D-4DF2-BC6B-6A3AA130ACB7}">
      <dgm:prSet/>
      <dgm:spPr/>
      <dgm:t>
        <a:bodyPr/>
        <a:lstStyle/>
        <a:p>
          <a:endParaRPr lang="fr-CH"/>
        </a:p>
      </dgm:t>
    </dgm:pt>
    <dgm:pt modelId="{82B7D9B4-E70D-407C-BB6F-4A39F001C1CD}" type="sibTrans" cxnId="{B5FFED3D-6B2D-4DF2-BC6B-6A3AA130ACB7}">
      <dgm:prSet/>
      <dgm:spPr/>
      <dgm:t>
        <a:bodyPr/>
        <a:lstStyle/>
        <a:p>
          <a:endParaRPr lang="fr-CH"/>
        </a:p>
      </dgm:t>
    </dgm:pt>
    <dgm:pt modelId="{6DCC2A3E-508B-4904-B46D-A9241B16D1DB}">
      <dgm:prSet phldrT="[Texte]"/>
      <dgm:spPr>
        <a:solidFill>
          <a:srgbClr val="599C87"/>
        </a:solidFill>
        <a:ln>
          <a:solidFill>
            <a:srgbClr val="70C4A9"/>
          </a:solidFill>
        </a:ln>
      </dgm:spPr>
      <dgm:t>
        <a:bodyPr/>
        <a:lstStyle/>
        <a:p>
          <a:r>
            <a:rPr lang="fr-CH" dirty="0"/>
            <a:t>Autres nouveautés</a:t>
          </a:r>
        </a:p>
      </dgm:t>
    </dgm:pt>
    <dgm:pt modelId="{6398FFEB-CD36-45BE-9D84-4C79E695E2C9}" type="parTrans" cxnId="{2EF68404-8120-4DEF-A574-4525EA1B5E62}">
      <dgm:prSet/>
      <dgm:spPr/>
      <dgm:t>
        <a:bodyPr/>
        <a:lstStyle/>
        <a:p>
          <a:endParaRPr lang="fr-CH"/>
        </a:p>
      </dgm:t>
    </dgm:pt>
    <dgm:pt modelId="{6C6ACF83-CB16-47D0-BD04-77C87DCB686C}" type="sibTrans" cxnId="{2EF68404-8120-4DEF-A574-4525EA1B5E62}">
      <dgm:prSet/>
      <dgm:spPr/>
      <dgm:t>
        <a:bodyPr/>
        <a:lstStyle/>
        <a:p>
          <a:endParaRPr lang="fr-CH"/>
        </a:p>
      </dgm:t>
    </dgm:pt>
    <dgm:pt modelId="{2C497777-3523-4D6C-BC31-4C16758AA4BE}" type="pres">
      <dgm:prSet presAssocID="{E319B934-BD70-4481-B38D-B3BDACD78A24}" presName="theList" presStyleCnt="0">
        <dgm:presLayoutVars>
          <dgm:dir/>
          <dgm:animLvl val="lvl"/>
          <dgm:resizeHandles val="exact"/>
        </dgm:presLayoutVars>
      </dgm:prSet>
      <dgm:spPr/>
    </dgm:pt>
    <dgm:pt modelId="{C0AE1C38-4231-477C-8E36-3009AD6A7E38}" type="pres">
      <dgm:prSet presAssocID="{912D6DF7-68F4-42E3-9701-8470D3F415DD}" presName="compNode" presStyleCnt="0"/>
      <dgm:spPr/>
    </dgm:pt>
    <dgm:pt modelId="{24FDC5BB-EE40-420D-88D3-1112BB6D3442}" type="pres">
      <dgm:prSet presAssocID="{912D6DF7-68F4-42E3-9701-8470D3F415DD}" presName="aNode" presStyleLbl="bgShp" presStyleIdx="0" presStyleCnt="2"/>
      <dgm:spPr/>
    </dgm:pt>
    <dgm:pt modelId="{C7462260-484A-4D96-A458-8BB261F67B9B}" type="pres">
      <dgm:prSet presAssocID="{912D6DF7-68F4-42E3-9701-8470D3F415DD}" presName="textNode" presStyleLbl="bgShp" presStyleIdx="0" presStyleCnt="2"/>
      <dgm:spPr/>
    </dgm:pt>
    <dgm:pt modelId="{068EC5DF-2779-45C0-8EA5-9D43BDE35F04}" type="pres">
      <dgm:prSet presAssocID="{912D6DF7-68F4-42E3-9701-8470D3F415DD}" presName="compChildNode" presStyleCnt="0"/>
      <dgm:spPr/>
    </dgm:pt>
    <dgm:pt modelId="{727B68F4-83CF-4209-A570-D390BC2F2343}" type="pres">
      <dgm:prSet presAssocID="{912D6DF7-68F4-42E3-9701-8470D3F415DD}" presName="theInnerList" presStyleCnt="0"/>
      <dgm:spPr/>
    </dgm:pt>
    <dgm:pt modelId="{6929F449-986D-4150-8949-E3050DE2BB16}" type="pres">
      <dgm:prSet presAssocID="{02B432F1-938C-4DB2-9F97-7A1B39DFE5A0}" presName="childNode" presStyleLbl="node1" presStyleIdx="0" presStyleCnt="6">
        <dgm:presLayoutVars>
          <dgm:bulletEnabled val="1"/>
        </dgm:presLayoutVars>
      </dgm:prSet>
      <dgm:spPr/>
    </dgm:pt>
    <dgm:pt modelId="{9D43EC21-D9A4-40F4-A89A-58B5B8768A88}" type="pres">
      <dgm:prSet presAssocID="{02B432F1-938C-4DB2-9F97-7A1B39DFE5A0}" presName="aSpace2" presStyleCnt="0"/>
      <dgm:spPr/>
    </dgm:pt>
    <dgm:pt modelId="{5C223DB8-B596-44C1-99C4-D88ADC7A3EA0}" type="pres">
      <dgm:prSet presAssocID="{7075E4C0-925D-4BF6-96A6-8F69FB2D475F}" presName="childNode" presStyleLbl="node1" presStyleIdx="1" presStyleCnt="6">
        <dgm:presLayoutVars>
          <dgm:bulletEnabled val="1"/>
        </dgm:presLayoutVars>
      </dgm:prSet>
      <dgm:spPr/>
    </dgm:pt>
    <dgm:pt modelId="{5E647F8F-8FDA-4D9D-8F10-9C12A68C625E}" type="pres">
      <dgm:prSet presAssocID="{7075E4C0-925D-4BF6-96A6-8F69FB2D475F}" presName="aSpace2" presStyleCnt="0"/>
      <dgm:spPr/>
    </dgm:pt>
    <dgm:pt modelId="{EFC9198F-393B-4BEB-90ED-07C6B6078D36}" type="pres">
      <dgm:prSet presAssocID="{59733964-7424-47D8-99F9-838AFC3BF43F}" presName="childNode" presStyleLbl="node1" presStyleIdx="2" presStyleCnt="6">
        <dgm:presLayoutVars>
          <dgm:bulletEnabled val="1"/>
        </dgm:presLayoutVars>
      </dgm:prSet>
      <dgm:spPr/>
    </dgm:pt>
    <dgm:pt modelId="{665DF774-7EDD-41BE-B1CB-34C6C7A71F3A}" type="pres">
      <dgm:prSet presAssocID="{912D6DF7-68F4-42E3-9701-8470D3F415DD}" presName="aSpace" presStyleCnt="0"/>
      <dgm:spPr/>
    </dgm:pt>
    <dgm:pt modelId="{6CEF91E8-A7AA-4198-BAE5-10EE5D50E63B}" type="pres">
      <dgm:prSet presAssocID="{DD9FE4BE-A7D2-49CC-9492-E2BF6040477D}" presName="compNode" presStyleCnt="0"/>
      <dgm:spPr/>
    </dgm:pt>
    <dgm:pt modelId="{1060940C-CF0B-4E70-940B-8795086033D3}" type="pres">
      <dgm:prSet presAssocID="{DD9FE4BE-A7D2-49CC-9492-E2BF6040477D}" presName="aNode" presStyleLbl="bgShp" presStyleIdx="1" presStyleCnt="2"/>
      <dgm:spPr/>
    </dgm:pt>
    <dgm:pt modelId="{77D26487-48C0-4DFF-8B78-DC771860E9A9}" type="pres">
      <dgm:prSet presAssocID="{DD9FE4BE-A7D2-49CC-9492-E2BF6040477D}" presName="textNode" presStyleLbl="bgShp" presStyleIdx="1" presStyleCnt="2"/>
      <dgm:spPr/>
    </dgm:pt>
    <dgm:pt modelId="{AFA9C951-152A-48C8-8C23-A88935232B2E}" type="pres">
      <dgm:prSet presAssocID="{DD9FE4BE-A7D2-49CC-9492-E2BF6040477D}" presName="compChildNode" presStyleCnt="0"/>
      <dgm:spPr/>
    </dgm:pt>
    <dgm:pt modelId="{0B8FD0C8-4C7E-4392-995B-A84E007B4F8B}" type="pres">
      <dgm:prSet presAssocID="{DD9FE4BE-A7D2-49CC-9492-E2BF6040477D}" presName="theInnerList" presStyleCnt="0"/>
      <dgm:spPr/>
    </dgm:pt>
    <dgm:pt modelId="{9AE86888-59E6-4BB2-8D19-B6A64C07B4CC}" type="pres">
      <dgm:prSet presAssocID="{D83A9739-0681-4C43-B615-B52C0DF1FA46}" presName="childNode" presStyleLbl="node1" presStyleIdx="3" presStyleCnt="6">
        <dgm:presLayoutVars>
          <dgm:bulletEnabled val="1"/>
        </dgm:presLayoutVars>
      </dgm:prSet>
      <dgm:spPr/>
    </dgm:pt>
    <dgm:pt modelId="{AA214798-63AB-4E34-8D6C-C498519258FA}" type="pres">
      <dgm:prSet presAssocID="{D83A9739-0681-4C43-B615-B52C0DF1FA46}" presName="aSpace2" presStyleCnt="0"/>
      <dgm:spPr/>
    </dgm:pt>
    <dgm:pt modelId="{43BCE928-9DD3-42CF-B4F7-13242E82DFDA}" type="pres">
      <dgm:prSet presAssocID="{2CCCE877-DCEC-434E-B07D-4EAA40E10949}" presName="childNode" presStyleLbl="node1" presStyleIdx="4" presStyleCnt="6">
        <dgm:presLayoutVars>
          <dgm:bulletEnabled val="1"/>
        </dgm:presLayoutVars>
      </dgm:prSet>
      <dgm:spPr/>
    </dgm:pt>
    <dgm:pt modelId="{272BC960-1BB8-40D1-B3FC-BD30DA44F450}" type="pres">
      <dgm:prSet presAssocID="{2CCCE877-DCEC-434E-B07D-4EAA40E10949}" presName="aSpace2" presStyleCnt="0"/>
      <dgm:spPr/>
    </dgm:pt>
    <dgm:pt modelId="{4521769D-8DC0-4523-9A69-AA7CF40C3873}" type="pres">
      <dgm:prSet presAssocID="{6DCC2A3E-508B-4904-B46D-A9241B16D1DB}" presName="childNode" presStyleLbl="node1" presStyleIdx="5" presStyleCnt="6">
        <dgm:presLayoutVars>
          <dgm:bulletEnabled val="1"/>
        </dgm:presLayoutVars>
      </dgm:prSet>
      <dgm:spPr/>
    </dgm:pt>
  </dgm:ptLst>
  <dgm:cxnLst>
    <dgm:cxn modelId="{2EF68404-8120-4DEF-A574-4525EA1B5E62}" srcId="{DD9FE4BE-A7D2-49CC-9492-E2BF6040477D}" destId="{6DCC2A3E-508B-4904-B46D-A9241B16D1DB}" srcOrd="2" destOrd="0" parTransId="{6398FFEB-CD36-45BE-9D84-4C79E695E2C9}" sibTransId="{6C6ACF83-CB16-47D0-BD04-77C87DCB686C}"/>
    <dgm:cxn modelId="{C3C3070B-FA2A-4BF8-8306-C71F73EE568D}" type="presOf" srcId="{E319B934-BD70-4481-B38D-B3BDACD78A24}" destId="{2C497777-3523-4D6C-BC31-4C16758AA4BE}" srcOrd="0" destOrd="0" presId="urn:microsoft.com/office/officeart/2005/8/layout/lProcess2"/>
    <dgm:cxn modelId="{4DED040C-4093-4D95-8D8F-8506CFA2221D}" type="presOf" srcId="{02B432F1-938C-4DB2-9F97-7A1B39DFE5A0}" destId="{6929F449-986D-4150-8949-E3050DE2BB16}" srcOrd="0" destOrd="0" presId="urn:microsoft.com/office/officeart/2005/8/layout/lProcess2"/>
    <dgm:cxn modelId="{E2116E0C-6588-4666-907B-233635D7E54B}" srcId="{912D6DF7-68F4-42E3-9701-8470D3F415DD}" destId="{7075E4C0-925D-4BF6-96A6-8F69FB2D475F}" srcOrd="1" destOrd="0" parTransId="{FE91AF2C-9E0F-44C5-A908-DDFAEF7D5733}" sibTransId="{52803D38-30F9-4753-BAE8-43072CE081B3}"/>
    <dgm:cxn modelId="{C4D4E10E-BF4F-48AA-A087-7252344A5C47}" srcId="{DD9FE4BE-A7D2-49CC-9492-E2BF6040477D}" destId="{2CCCE877-DCEC-434E-B07D-4EAA40E10949}" srcOrd="1" destOrd="0" parTransId="{B392C5F1-A77C-4BD7-9542-AF4D52B9F925}" sibTransId="{4D409173-5B44-4814-B0D0-98BB2B755FCB}"/>
    <dgm:cxn modelId="{A5BAD41B-E892-4EAF-AF58-38C6039B63C2}" type="presOf" srcId="{DD9FE4BE-A7D2-49CC-9492-E2BF6040477D}" destId="{77D26487-48C0-4DFF-8B78-DC771860E9A9}" srcOrd="1" destOrd="0" presId="urn:microsoft.com/office/officeart/2005/8/layout/lProcess2"/>
    <dgm:cxn modelId="{EE7C8F20-3E01-42F9-BF18-898A22C91758}" srcId="{E319B934-BD70-4481-B38D-B3BDACD78A24}" destId="{912D6DF7-68F4-42E3-9701-8470D3F415DD}" srcOrd="0" destOrd="0" parTransId="{B503E7D2-E854-4A42-A871-F3EC0DE4885C}" sibTransId="{859DFDFF-5AC1-4E83-A68C-62154693DC72}"/>
    <dgm:cxn modelId="{B5FFED3D-6B2D-4DF2-BC6B-6A3AA130ACB7}" srcId="{912D6DF7-68F4-42E3-9701-8470D3F415DD}" destId="{59733964-7424-47D8-99F9-838AFC3BF43F}" srcOrd="2" destOrd="0" parTransId="{ADB28A22-BE8E-428F-9443-655CA320C3C2}" sibTransId="{82B7D9B4-E70D-407C-BB6F-4A39F001C1CD}"/>
    <dgm:cxn modelId="{1CD0E946-E78C-4233-B61A-5FD5BF031233}" type="presOf" srcId="{912D6DF7-68F4-42E3-9701-8470D3F415DD}" destId="{C7462260-484A-4D96-A458-8BB261F67B9B}" srcOrd="1" destOrd="0" presId="urn:microsoft.com/office/officeart/2005/8/layout/lProcess2"/>
    <dgm:cxn modelId="{E2DC676E-5548-44F3-A9D1-5D0E3A5CC55D}" srcId="{DD9FE4BE-A7D2-49CC-9492-E2BF6040477D}" destId="{D83A9739-0681-4C43-B615-B52C0DF1FA46}" srcOrd="0" destOrd="0" parTransId="{7B85A39B-4514-4BFD-B554-F1771FE64686}" sibTransId="{6365C533-2A70-41C8-B9BB-312AD4E772D0}"/>
    <dgm:cxn modelId="{F1244D71-0A18-4A4A-AF83-2C0101897C8F}" type="presOf" srcId="{912D6DF7-68F4-42E3-9701-8470D3F415DD}" destId="{24FDC5BB-EE40-420D-88D3-1112BB6D3442}" srcOrd="0" destOrd="0" presId="urn:microsoft.com/office/officeart/2005/8/layout/lProcess2"/>
    <dgm:cxn modelId="{3B76DE7A-0223-4752-AF38-8DC4E26A1A02}" type="presOf" srcId="{7075E4C0-925D-4BF6-96A6-8F69FB2D475F}" destId="{5C223DB8-B596-44C1-99C4-D88ADC7A3EA0}" srcOrd="0" destOrd="0" presId="urn:microsoft.com/office/officeart/2005/8/layout/lProcess2"/>
    <dgm:cxn modelId="{2F809C89-B386-4E15-B564-5695815EEEB4}" type="presOf" srcId="{2CCCE877-DCEC-434E-B07D-4EAA40E10949}" destId="{43BCE928-9DD3-42CF-B4F7-13242E82DFDA}" srcOrd="0" destOrd="0" presId="urn:microsoft.com/office/officeart/2005/8/layout/lProcess2"/>
    <dgm:cxn modelId="{6B1D2FA2-C401-41EE-BB4F-F2532FA01CF9}" type="presOf" srcId="{6DCC2A3E-508B-4904-B46D-A9241B16D1DB}" destId="{4521769D-8DC0-4523-9A69-AA7CF40C3873}" srcOrd="0" destOrd="0" presId="urn:microsoft.com/office/officeart/2005/8/layout/lProcess2"/>
    <dgm:cxn modelId="{8B6ECFA6-B4E8-4F16-94B3-AC46EF5F2111}" srcId="{E319B934-BD70-4481-B38D-B3BDACD78A24}" destId="{DD9FE4BE-A7D2-49CC-9492-E2BF6040477D}" srcOrd="1" destOrd="0" parTransId="{4ED8ED3D-FFEC-489D-8DA2-DDBEA20CF9E4}" sibTransId="{D556DE06-DA83-458E-BAAF-E33FDF1C7513}"/>
    <dgm:cxn modelId="{1DFCEFC6-0AFE-40BB-AF3A-7883CFCCD4B9}" srcId="{912D6DF7-68F4-42E3-9701-8470D3F415DD}" destId="{02B432F1-938C-4DB2-9F97-7A1B39DFE5A0}" srcOrd="0" destOrd="0" parTransId="{E7E28AAA-9AFB-4E8F-93C8-D0D2A47CC46F}" sibTransId="{66F4C4CE-18BE-404B-AA12-424CF2227686}"/>
    <dgm:cxn modelId="{EBE62FDC-A03D-43B0-9222-6F2374A4C9B2}" type="presOf" srcId="{DD9FE4BE-A7D2-49CC-9492-E2BF6040477D}" destId="{1060940C-CF0B-4E70-940B-8795086033D3}" srcOrd="0" destOrd="0" presId="urn:microsoft.com/office/officeart/2005/8/layout/lProcess2"/>
    <dgm:cxn modelId="{5866B9E5-5BE2-46FF-941C-2BF84019781E}" type="presOf" srcId="{D83A9739-0681-4C43-B615-B52C0DF1FA46}" destId="{9AE86888-59E6-4BB2-8D19-B6A64C07B4CC}" srcOrd="0" destOrd="0" presId="urn:microsoft.com/office/officeart/2005/8/layout/lProcess2"/>
    <dgm:cxn modelId="{F4FCFCEA-A056-4610-95B0-6F35697A73FE}" type="presOf" srcId="{59733964-7424-47D8-99F9-838AFC3BF43F}" destId="{EFC9198F-393B-4BEB-90ED-07C6B6078D36}" srcOrd="0" destOrd="0" presId="urn:microsoft.com/office/officeart/2005/8/layout/lProcess2"/>
    <dgm:cxn modelId="{F8629D57-B48E-4229-939E-BFEA1136688B}" type="presParOf" srcId="{2C497777-3523-4D6C-BC31-4C16758AA4BE}" destId="{C0AE1C38-4231-477C-8E36-3009AD6A7E38}" srcOrd="0" destOrd="0" presId="urn:microsoft.com/office/officeart/2005/8/layout/lProcess2"/>
    <dgm:cxn modelId="{2F8F82CC-D200-4CC9-AC6D-6540C729BB74}" type="presParOf" srcId="{C0AE1C38-4231-477C-8E36-3009AD6A7E38}" destId="{24FDC5BB-EE40-420D-88D3-1112BB6D3442}" srcOrd="0" destOrd="0" presId="urn:microsoft.com/office/officeart/2005/8/layout/lProcess2"/>
    <dgm:cxn modelId="{61DE761A-B3E7-4EAE-93E2-37E37706251E}" type="presParOf" srcId="{C0AE1C38-4231-477C-8E36-3009AD6A7E38}" destId="{C7462260-484A-4D96-A458-8BB261F67B9B}" srcOrd="1" destOrd="0" presId="urn:microsoft.com/office/officeart/2005/8/layout/lProcess2"/>
    <dgm:cxn modelId="{4A43E99D-8773-4C08-B910-AB956AC59264}" type="presParOf" srcId="{C0AE1C38-4231-477C-8E36-3009AD6A7E38}" destId="{068EC5DF-2779-45C0-8EA5-9D43BDE35F04}" srcOrd="2" destOrd="0" presId="urn:microsoft.com/office/officeart/2005/8/layout/lProcess2"/>
    <dgm:cxn modelId="{D9831A94-47FE-43B3-9811-61BCBB2E09AB}" type="presParOf" srcId="{068EC5DF-2779-45C0-8EA5-9D43BDE35F04}" destId="{727B68F4-83CF-4209-A570-D390BC2F2343}" srcOrd="0" destOrd="0" presId="urn:microsoft.com/office/officeart/2005/8/layout/lProcess2"/>
    <dgm:cxn modelId="{372CDB2B-DD96-47ED-A73E-34CFC345B3F5}" type="presParOf" srcId="{727B68F4-83CF-4209-A570-D390BC2F2343}" destId="{6929F449-986D-4150-8949-E3050DE2BB16}" srcOrd="0" destOrd="0" presId="urn:microsoft.com/office/officeart/2005/8/layout/lProcess2"/>
    <dgm:cxn modelId="{2776853D-E079-4FF7-86FB-E25D7590C1F2}" type="presParOf" srcId="{727B68F4-83CF-4209-A570-D390BC2F2343}" destId="{9D43EC21-D9A4-40F4-A89A-58B5B8768A88}" srcOrd="1" destOrd="0" presId="urn:microsoft.com/office/officeart/2005/8/layout/lProcess2"/>
    <dgm:cxn modelId="{47729220-2F87-4633-B85B-D8E42E56DF70}" type="presParOf" srcId="{727B68F4-83CF-4209-A570-D390BC2F2343}" destId="{5C223DB8-B596-44C1-99C4-D88ADC7A3EA0}" srcOrd="2" destOrd="0" presId="urn:microsoft.com/office/officeart/2005/8/layout/lProcess2"/>
    <dgm:cxn modelId="{2FAD3CCA-6F02-4D2D-898F-F521D9AD0DCA}" type="presParOf" srcId="{727B68F4-83CF-4209-A570-D390BC2F2343}" destId="{5E647F8F-8FDA-4D9D-8F10-9C12A68C625E}" srcOrd="3" destOrd="0" presId="urn:microsoft.com/office/officeart/2005/8/layout/lProcess2"/>
    <dgm:cxn modelId="{8FFA7274-6F09-41E0-9530-3730D23DF199}" type="presParOf" srcId="{727B68F4-83CF-4209-A570-D390BC2F2343}" destId="{EFC9198F-393B-4BEB-90ED-07C6B6078D36}" srcOrd="4" destOrd="0" presId="urn:microsoft.com/office/officeart/2005/8/layout/lProcess2"/>
    <dgm:cxn modelId="{D0A346BE-CBDE-4DEF-9946-279DF9C5D2C4}" type="presParOf" srcId="{2C497777-3523-4D6C-BC31-4C16758AA4BE}" destId="{665DF774-7EDD-41BE-B1CB-34C6C7A71F3A}" srcOrd="1" destOrd="0" presId="urn:microsoft.com/office/officeart/2005/8/layout/lProcess2"/>
    <dgm:cxn modelId="{636A7823-8FE7-49FA-B27C-29E855817652}" type="presParOf" srcId="{2C497777-3523-4D6C-BC31-4C16758AA4BE}" destId="{6CEF91E8-A7AA-4198-BAE5-10EE5D50E63B}" srcOrd="2" destOrd="0" presId="urn:microsoft.com/office/officeart/2005/8/layout/lProcess2"/>
    <dgm:cxn modelId="{F2F846E4-28AE-4E92-AD95-8BCCFFBAE8E5}" type="presParOf" srcId="{6CEF91E8-A7AA-4198-BAE5-10EE5D50E63B}" destId="{1060940C-CF0B-4E70-940B-8795086033D3}" srcOrd="0" destOrd="0" presId="urn:microsoft.com/office/officeart/2005/8/layout/lProcess2"/>
    <dgm:cxn modelId="{39521CF9-2973-4EE5-B385-C1958D563C0D}" type="presParOf" srcId="{6CEF91E8-A7AA-4198-BAE5-10EE5D50E63B}" destId="{77D26487-48C0-4DFF-8B78-DC771860E9A9}" srcOrd="1" destOrd="0" presId="urn:microsoft.com/office/officeart/2005/8/layout/lProcess2"/>
    <dgm:cxn modelId="{D5487234-E33B-42CA-B21E-18B6C285498D}" type="presParOf" srcId="{6CEF91E8-A7AA-4198-BAE5-10EE5D50E63B}" destId="{AFA9C951-152A-48C8-8C23-A88935232B2E}" srcOrd="2" destOrd="0" presId="urn:microsoft.com/office/officeart/2005/8/layout/lProcess2"/>
    <dgm:cxn modelId="{42082EAE-D10B-4121-BE25-538D29B98E44}" type="presParOf" srcId="{AFA9C951-152A-48C8-8C23-A88935232B2E}" destId="{0B8FD0C8-4C7E-4392-995B-A84E007B4F8B}" srcOrd="0" destOrd="0" presId="urn:microsoft.com/office/officeart/2005/8/layout/lProcess2"/>
    <dgm:cxn modelId="{41759CFF-14D9-49D8-9455-CC5E7E38D224}" type="presParOf" srcId="{0B8FD0C8-4C7E-4392-995B-A84E007B4F8B}" destId="{9AE86888-59E6-4BB2-8D19-B6A64C07B4CC}" srcOrd="0" destOrd="0" presId="urn:microsoft.com/office/officeart/2005/8/layout/lProcess2"/>
    <dgm:cxn modelId="{FE267EF1-CB9B-4292-A776-FA28AC6AD945}" type="presParOf" srcId="{0B8FD0C8-4C7E-4392-995B-A84E007B4F8B}" destId="{AA214798-63AB-4E34-8D6C-C498519258FA}" srcOrd="1" destOrd="0" presId="urn:microsoft.com/office/officeart/2005/8/layout/lProcess2"/>
    <dgm:cxn modelId="{B67DB025-110D-4174-B681-1BD4A0E99C7C}" type="presParOf" srcId="{0B8FD0C8-4C7E-4392-995B-A84E007B4F8B}" destId="{43BCE928-9DD3-42CF-B4F7-13242E82DFDA}" srcOrd="2" destOrd="0" presId="urn:microsoft.com/office/officeart/2005/8/layout/lProcess2"/>
    <dgm:cxn modelId="{5A77AEEB-660D-445F-B772-DE2468D611BB}" type="presParOf" srcId="{0B8FD0C8-4C7E-4392-995B-A84E007B4F8B}" destId="{272BC960-1BB8-40D1-B3FC-BD30DA44F450}" srcOrd="3" destOrd="0" presId="urn:microsoft.com/office/officeart/2005/8/layout/lProcess2"/>
    <dgm:cxn modelId="{CAE6A250-2309-4BDD-B7DC-BA7D18748140}" type="presParOf" srcId="{0B8FD0C8-4C7E-4392-995B-A84E007B4F8B}" destId="{4521769D-8DC0-4523-9A69-AA7CF40C3873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7B0D81-E2A2-408B-A521-D203B41383B0}">
      <dsp:nvSpPr>
        <dsp:cNvPr id="0" name=""/>
        <dsp:cNvSpPr/>
      </dsp:nvSpPr>
      <dsp:spPr>
        <a:xfrm>
          <a:off x="770597" y="1202"/>
          <a:ext cx="1987197" cy="525864"/>
        </a:xfrm>
        <a:prstGeom prst="roundRect">
          <a:avLst/>
        </a:prstGeom>
        <a:solidFill>
          <a:srgbClr val="599C87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1050" b="1" kern="1200" dirty="0"/>
            <a:t>0  Administration générale</a:t>
          </a:r>
        </a:p>
      </dsp:txBody>
      <dsp:txXfrm>
        <a:off x="796268" y="26873"/>
        <a:ext cx="1935855" cy="474522"/>
      </dsp:txXfrm>
    </dsp:sp>
    <dsp:sp modelId="{17D1B6F6-ECBD-4DBF-BD9F-4E995A8C094D}">
      <dsp:nvSpPr>
        <dsp:cNvPr id="0" name=""/>
        <dsp:cNvSpPr/>
      </dsp:nvSpPr>
      <dsp:spPr>
        <a:xfrm>
          <a:off x="770597" y="553360"/>
          <a:ext cx="1987197" cy="525864"/>
        </a:xfrm>
        <a:prstGeom prst="roundRect">
          <a:avLst/>
        </a:prstGeom>
        <a:solidFill>
          <a:srgbClr val="599C87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1050" b="1" kern="1200" dirty="0"/>
            <a:t>1  Ordre et sécurité publics, défense</a:t>
          </a:r>
        </a:p>
      </dsp:txBody>
      <dsp:txXfrm>
        <a:off x="796268" y="579031"/>
        <a:ext cx="1935855" cy="474522"/>
      </dsp:txXfrm>
    </dsp:sp>
    <dsp:sp modelId="{E10FD6EA-CBA4-49BD-B981-9F9EE585F9A2}">
      <dsp:nvSpPr>
        <dsp:cNvPr id="0" name=""/>
        <dsp:cNvSpPr/>
      </dsp:nvSpPr>
      <dsp:spPr>
        <a:xfrm>
          <a:off x="770597" y="1105517"/>
          <a:ext cx="1987197" cy="525864"/>
        </a:xfrm>
        <a:prstGeom prst="roundRect">
          <a:avLst/>
        </a:prstGeom>
        <a:solidFill>
          <a:srgbClr val="599C87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1050" b="1" kern="1200" dirty="0"/>
            <a:t>2  Formation</a:t>
          </a:r>
        </a:p>
      </dsp:txBody>
      <dsp:txXfrm>
        <a:off x="796268" y="1131188"/>
        <a:ext cx="1935855" cy="474522"/>
      </dsp:txXfrm>
    </dsp:sp>
    <dsp:sp modelId="{E0326B16-658D-47D1-91A9-3D8A70505B38}">
      <dsp:nvSpPr>
        <dsp:cNvPr id="0" name=""/>
        <dsp:cNvSpPr/>
      </dsp:nvSpPr>
      <dsp:spPr>
        <a:xfrm>
          <a:off x="770597" y="1657675"/>
          <a:ext cx="1987197" cy="525864"/>
        </a:xfrm>
        <a:prstGeom prst="roundRect">
          <a:avLst/>
        </a:prstGeom>
        <a:solidFill>
          <a:srgbClr val="0070C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1050" b="1" kern="1200" dirty="0"/>
            <a:t>3  Culture, sport et loisirs, église</a:t>
          </a:r>
        </a:p>
      </dsp:txBody>
      <dsp:txXfrm>
        <a:off x="796268" y="1683346"/>
        <a:ext cx="1935855" cy="474522"/>
      </dsp:txXfrm>
    </dsp:sp>
    <dsp:sp modelId="{4B8F7AAA-52FD-4AC1-B67B-F65040695804}">
      <dsp:nvSpPr>
        <dsp:cNvPr id="0" name=""/>
        <dsp:cNvSpPr/>
      </dsp:nvSpPr>
      <dsp:spPr>
        <a:xfrm>
          <a:off x="770597" y="2209832"/>
          <a:ext cx="1987197" cy="525864"/>
        </a:xfrm>
        <a:prstGeom prst="roundRect">
          <a:avLst/>
        </a:prstGeom>
        <a:solidFill>
          <a:srgbClr val="0070C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1050" b="1" kern="1200" dirty="0"/>
            <a:t>4  Santé</a:t>
          </a:r>
        </a:p>
      </dsp:txBody>
      <dsp:txXfrm>
        <a:off x="796268" y="2235503"/>
        <a:ext cx="1935855" cy="47452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7B0D81-E2A2-408B-A521-D203B41383B0}">
      <dsp:nvSpPr>
        <dsp:cNvPr id="0" name=""/>
        <dsp:cNvSpPr/>
      </dsp:nvSpPr>
      <dsp:spPr>
        <a:xfrm>
          <a:off x="792089" y="1202"/>
          <a:ext cx="1943997" cy="525864"/>
        </a:xfrm>
        <a:prstGeom prst="roundRect">
          <a:avLst/>
        </a:prstGeom>
        <a:solidFill>
          <a:srgbClr val="599C87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1050" b="1" kern="1200" dirty="0"/>
            <a:t>5  Prévoyance sociale</a:t>
          </a:r>
        </a:p>
      </dsp:txBody>
      <dsp:txXfrm>
        <a:off x="817760" y="26873"/>
        <a:ext cx="1892655" cy="474522"/>
      </dsp:txXfrm>
    </dsp:sp>
    <dsp:sp modelId="{17D1B6F6-ECBD-4DBF-BD9F-4E995A8C094D}">
      <dsp:nvSpPr>
        <dsp:cNvPr id="0" name=""/>
        <dsp:cNvSpPr/>
      </dsp:nvSpPr>
      <dsp:spPr>
        <a:xfrm>
          <a:off x="792089" y="553360"/>
          <a:ext cx="1944213" cy="525864"/>
        </a:xfrm>
        <a:prstGeom prst="roundRect">
          <a:avLst/>
        </a:prstGeom>
        <a:solidFill>
          <a:srgbClr val="0070C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1050" b="1" kern="1200" dirty="0"/>
            <a:t>6  Trafic et télécommunications</a:t>
          </a:r>
        </a:p>
      </dsp:txBody>
      <dsp:txXfrm>
        <a:off x="817760" y="579031"/>
        <a:ext cx="1892871" cy="474522"/>
      </dsp:txXfrm>
    </dsp:sp>
    <dsp:sp modelId="{E10FD6EA-CBA4-49BD-B981-9F9EE585F9A2}">
      <dsp:nvSpPr>
        <dsp:cNvPr id="0" name=""/>
        <dsp:cNvSpPr/>
      </dsp:nvSpPr>
      <dsp:spPr>
        <a:xfrm>
          <a:off x="792089" y="1105517"/>
          <a:ext cx="1944213" cy="525864"/>
        </a:xfrm>
        <a:prstGeom prst="roundRect">
          <a:avLst/>
        </a:prstGeom>
        <a:solidFill>
          <a:srgbClr val="0070C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1050" b="1" kern="1200" dirty="0"/>
            <a:t>7  Protection de l’environnement et aménagement du territoire</a:t>
          </a:r>
        </a:p>
      </dsp:txBody>
      <dsp:txXfrm>
        <a:off x="817760" y="1131188"/>
        <a:ext cx="1892871" cy="474522"/>
      </dsp:txXfrm>
    </dsp:sp>
    <dsp:sp modelId="{E0326B16-658D-47D1-91A9-3D8A70505B38}">
      <dsp:nvSpPr>
        <dsp:cNvPr id="0" name=""/>
        <dsp:cNvSpPr/>
      </dsp:nvSpPr>
      <dsp:spPr>
        <a:xfrm>
          <a:off x="792089" y="1657675"/>
          <a:ext cx="1944213" cy="525864"/>
        </a:xfrm>
        <a:prstGeom prst="roundRect">
          <a:avLst/>
        </a:prstGeom>
        <a:solidFill>
          <a:srgbClr val="0070C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1050" b="1" kern="1200" dirty="0"/>
            <a:t>8  Economie publique</a:t>
          </a:r>
        </a:p>
      </dsp:txBody>
      <dsp:txXfrm>
        <a:off x="817760" y="1683346"/>
        <a:ext cx="1892871" cy="474522"/>
      </dsp:txXfrm>
    </dsp:sp>
    <dsp:sp modelId="{4B8F7AAA-52FD-4AC1-B67B-F65040695804}">
      <dsp:nvSpPr>
        <dsp:cNvPr id="0" name=""/>
        <dsp:cNvSpPr/>
      </dsp:nvSpPr>
      <dsp:spPr>
        <a:xfrm>
          <a:off x="792089" y="2209832"/>
          <a:ext cx="1944213" cy="525864"/>
        </a:xfrm>
        <a:prstGeom prst="roundRect">
          <a:avLst/>
        </a:prstGeom>
        <a:solidFill>
          <a:srgbClr val="599C87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1050" b="1" kern="1200" dirty="0"/>
            <a:t>9  Finances et impôts</a:t>
          </a:r>
        </a:p>
      </dsp:txBody>
      <dsp:txXfrm>
        <a:off x="817760" y="2235503"/>
        <a:ext cx="1892871" cy="47452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2B5712-6665-4413-BDFF-E8AAEC8DA903}">
      <dsp:nvSpPr>
        <dsp:cNvPr id="0" name=""/>
        <dsp:cNvSpPr/>
      </dsp:nvSpPr>
      <dsp:spPr>
        <a:xfrm>
          <a:off x="1914469" y="2032000"/>
          <a:ext cx="506536" cy="14478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3268" y="0"/>
              </a:lnTo>
              <a:lnTo>
                <a:pt x="253268" y="1447800"/>
              </a:lnTo>
              <a:lnTo>
                <a:pt x="506536" y="1447800"/>
              </a:lnTo>
            </a:path>
          </a:pathLst>
        </a:custGeom>
        <a:noFill/>
        <a:ln w="25400" cap="flat" cmpd="sng" algn="ctr">
          <a:solidFill>
            <a:srgbClr val="B2B2B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CH" sz="500" kern="1200"/>
        </a:p>
      </dsp:txBody>
      <dsp:txXfrm>
        <a:off x="2129391" y="2717553"/>
        <a:ext cx="76692" cy="76692"/>
      </dsp:txXfrm>
    </dsp:sp>
    <dsp:sp modelId="{1CAEBAAB-DCDE-400E-8323-A60F9D187937}">
      <dsp:nvSpPr>
        <dsp:cNvPr id="0" name=""/>
        <dsp:cNvSpPr/>
      </dsp:nvSpPr>
      <dsp:spPr>
        <a:xfrm>
          <a:off x="1914469" y="2032000"/>
          <a:ext cx="506536" cy="4825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3268" y="0"/>
              </a:lnTo>
              <a:lnTo>
                <a:pt x="253268" y="482599"/>
              </a:lnTo>
              <a:lnTo>
                <a:pt x="506536" y="482599"/>
              </a:lnTo>
            </a:path>
          </a:pathLst>
        </a:custGeom>
        <a:noFill/>
        <a:ln w="25400" cap="flat" cmpd="sng" algn="ctr">
          <a:solidFill>
            <a:srgbClr val="B2B2B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CH" sz="500" kern="1200"/>
        </a:p>
      </dsp:txBody>
      <dsp:txXfrm>
        <a:off x="2150246" y="2255809"/>
        <a:ext cx="34981" cy="34981"/>
      </dsp:txXfrm>
    </dsp:sp>
    <dsp:sp modelId="{E2F41A58-76DA-4419-9673-93A762891A24}">
      <dsp:nvSpPr>
        <dsp:cNvPr id="0" name=""/>
        <dsp:cNvSpPr/>
      </dsp:nvSpPr>
      <dsp:spPr>
        <a:xfrm>
          <a:off x="1914469" y="1549399"/>
          <a:ext cx="506536" cy="482600"/>
        </a:xfrm>
        <a:custGeom>
          <a:avLst/>
          <a:gdLst/>
          <a:ahLst/>
          <a:cxnLst/>
          <a:rect l="0" t="0" r="0" b="0"/>
          <a:pathLst>
            <a:path>
              <a:moveTo>
                <a:pt x="0" y="482600"/>
              </a:moveTo>
              <a:lnTo>
                <a:pt x="253268" y="482600"/>
              </a:lnTo>
              <a:lnTo>
                <a:pt x="253268" y="0"/>
              </a:lnTo>
              <a:lnTo>
                <a:pt x="506536" y="0"/>
              </a:lnTo>
            </a:path>
          </a:pathLst>
        </a:custGeom>
        <a:noFill/>
        <a:ln w="25400" cap="flat" cmpd="sng" algn="ctr">
          <a:solidFill>
            <a:srgbClr val="B2B2B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CH" sz="500" kern="1200"/>
        </a:p>
      </dsp:txBody>
      <dsp:txXfrm>
        <a:off x="2150246" y="1773209"/>
        <a:ext cx="34981" cy="34981"/>
      </dsp:txXfrm>
    </dsp:sp>
    <dsp:sp modelId="{97FA623F-F124-4EF8-9D60-BB91DFA9E04A}">
      <dsp:nvSpPr>
        <dsp:cNvPr id="0" name=""/>
        <dsp:cNvSpPr/>
      </dsp:nvSpPr>
      <dsp:spPr>
        <a:xfrm>
          <a:off x="1914469" y="584199"/>
          <a:ext cx="506536" cy="1447800"/>
        </a:xfrm>
        <a:custGeom>
          <a:avLst/>
          <a:gdLst/>
          <a:ahLst/>
          <a:cxnLst/>
          <a:rect l="0" t="0" r="0" b="0"/>
          <a:pathLst>
            <a:path>
              <a:moveTo>
                <a:pt x="0" y="1447800"/>
              </a:moveTo>
              <a:lnTo>
                <a:pt x="253268" y="1447800"/>
              </a:lnTo>
              <a:lnTo>
                <a:pt x="253268" y="0"/>
              </a:lnTo>
              <a:lnTo>
                <a:pt x="506536" y="0"/>
              </a:lnTo>
            </a:path>
          </a:pathLst>
        </a:custGeom>
        <a:noFill/>
        <a:ln w="25400" cap="flat" cmpd="sng" algn="ctr">
          <a:solidFill>
            <a:srgbClr val="B2B2B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CH" sz="500" kern="1200"/>
        </a:p>
      </dsp:txBody>
      <dsp:txXfrm>
        <a:off x="2129391" y="1269753"/>
        <a:ext cx="76692" cy="76692"/>
      </dsp:txXfrm>
    </dsp:sp>
    <dsp:sp modelId="{F1BA3B8F-C7CE-4843-AD94-5DB40B37689C}">
      <dsp:nvSpPr>
        <dsp:cNvPr id="0" name=""/>
        <dsp:cNvSpPr/>
      </dsp:nvSpPr>
      <dsp:spPr>
        <a:xfrm rot="16200000">
          <a:off x="-503610" y="1645920"/>
          <a:ext cx="4064000" cy="772160"/>
        </a:xfrm>
        <a:prstGeom prst="rect">
          <a:avLst/>
        </a:prstGeom>
        <a:solidFill>
          <a:srgbClr val="6EA0DC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4400" kern="1200" dirty="0"/>
            <a:t>35 Bâtiments</a:t>
          </a:r>
        </a:p>
      </dsp:txBody>
      <dsp:txXfrm>
        <a:off x="-503610" y="1645920"/>
        <a:ext cx="4064000" cy="772160"/>
      </dsp:txXfrm>
    </dsp:sp>
    <dsp:sp modelId="{F0C42F26-1EC9-4D7D-9978-C08F2C12443C}">
      <dsp:nvSpPr>
        <dsp:cNvPr id="0" name=""/>
        <dsp:cNvSpPr/>
      </dsp:nvSpPr>
      <dsp:spPr>
        <a:xfrm>
          <a:off x="2421006" y="198119"/>
          <a:ext cx="2532684" cy="772160"/>
        </a:xfrm>
        <a:prstGeom prst="rect">
          <a:avLst/>
        </a:prstGeom>
        <a:solidFill>
          <a:schemeClr val="accent5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1800" kern="1200" dirty="0">
              <a:solidFill>
                <a:schemeClr val="tx1"/>
              </a:solidFill>
            </a:rPr>
            <a:t>Gestion administrative</a:t>
          </a:r>
        </a:p>
      </dsp:txBody>
      <dsp:txXfrm>
        <a:off x="2421006" y="198119"/>
        <a:ext cx="2532684" cy="772160"/>
      </dsp:txXfrm>
    </dsp:sp>
    <dsp:sp modelId="{88AED21F-AD1F-45C9-8C71-DCFD3CBAB66D}">
      <dsp:nvSpPr>
        <dsp:cNvPr id="0" name=""/>
        <dsp:cNvSpPr/>
      </dsp:nvSpPr>
      <dsp:spPr>
        <a:xfrm>
          <a:off x="2421006" y="1163319"/>
          <a:ext cx="2532684" cy="772160"/>
        </a:xfrm>
        <a:prstGeom prst="rect">
          <a:avLst/>
        </a:prstGeom>
        <a:solidFill>
          <a:schemeClr val="accent5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1800" kern="1200" dirty="0">
              <a:solidFill>
                <a:schemeClr val="tx1"/>
              </a:solidFill>
            </a:rPr>
            <a:t>Bâtiments administratifs à usages multiples</a:t>
          </a:r>
        </a:p>
      </dsp:txBody>
      <dsp:txXfrm>
        <a:off x="2421006" y="1163319"/>
        <a:ext cx="2532684" cy="772160"/>
      </dsp:txXfrm>
    </dsp:sp>
    <dsp:sp modelId="{738F1B35-4739-458E-8980-A93AC309114A}">
      <dsp:nvSpPr>
        <dsp:cNvPr id="0" name=""/>
        <dsp:cNvSpPr/>
      </dsp:nvSpPr>
      <dsp:spPr>
        <a:xfrm>
          <a:off x="2421006" y="2128519"/>
          <a:ext cx="2532684" cy="772160"/>
        </a:xfrm>
        <a:prstGeom prst="rect">
          <a:avLst/>
        </a:prstGeom>
        <a:solidFill>
          <a:schemeClr val="accent5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1800" kern="1200" dirty="0">
              <a:solidFill>
                <a:schemeClr val="tx1"/>
              </a:solidFill>
            </a:rPr>
            <a:t>Ecoles</a:t>
          </a:r>
        </a:p>
      </dsp:txBody>
      <dsp:txXfrm>
        <a:off x="2421006" y="2128519"/>
        <a:ext cx="2532684" cy="772160"/>
      </dsp:txXfrm>
    </dsp:sp>
    <dsp:sp modelId="{C5891DBF-394A-464F-B169-9EAC91C2E4DC}">
      <dsp:nvSpPr>
        <dsp:cNvPr id="0" name=""/>
        <dsp:cNvSpPr/>
      </dsp:nvSpPr>
      <dsp:spPr>
        <a:xfrm>
          <a:off x="2421006" y="3093720"/>
          <a:ext cx="2532684" cy="772160"/>
        </a:xfrm>
        <a:prstGeom prst="rect">
          <a:avLst/>
        </a:prstGeom>
        <a:solidFill>
          <a:schemeClr val="accent5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1800" kern="1200" dirty="0">
              <a:solidFill>
                <a:schemeClr val="tx1"/>
              </a:solidFill>
            </a:rPr>
            <a:t>Immeubles PF</a:t>
          </a:r>
        </a:p>
      </dsp:txBody>
      <dsp:txXfrm>
        <a:off x="2421006" y="3093720"/>
        <a:ext cx="2532684" cy="77216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6EFE26-3D9B-4DF6-9EBF-D528B1D2A428}">
      <dsp:nvSpPr>
        <dsp:cNvPr id="0" name=""/>
        <dsp:cNvSpPr/>
      </dsp:nvSpPr>
      <dsp:spPr>
        <a:xfrm rot="2562612">
          <a:off x="1883437" y="2470622"/>
          <a:ext cx="541693" cy="54052"/>
        </a:xfrm>
        <a:custGeom>
          <a:avLst/>
          <a:gdLst/>
          <a:ahLst/>
          <a:cxnLst/>
          <a:rect l="0" t="0" r="0" b="0"/>
          <a:pathLst>
            <a:path>
              <a:moveTo>
                <a:pt x="0" y="27026"/>
              </a:moveTo>
              <a:lnTo>
                <a:pt x="541693" y="2702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84C936-E2CA-4911-8360-94D68CF9DD82}">
      <dsp:nvSpPr>
        <dsp:cNvPr id="0" name=""/>
        <dsp:cNvSpPr/>
      </dsp:nvSpPr>
      <dsp:spPr>
        <a:xfrm>
          <a:off x="1955267" y="1730404"/>
          <a:ext cx="602472" cy="54052"/>
        </a:xfrm>
        <a:custGeom>
          <a:avLst/>
          <a:gdLst/>
          <a:ahLst/>
          <a:cxnLst/>
          <a:rect l="0" t="0" r="0" b="0"/>
          <a:pathLst>
            <a:path>
              <a:moveTo>
                <a:pt x="0" y="27026"/>
              </a:moveTo>
              <a:lnTo>
                <a:pt x="602472" y="2702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E49AFE-B6C2-49D7-A5CC-CECB46778139}">
      <dsp:nvSpPr>
        <dsp:cNvPr id="0" name=""/>
        <dsp:cNvSpPr/>
      </dsp:nvSpPr>
      <dsp:spPr>
        <a:xfrm rot="19104657">
          <a:off x="1875639" y="985681"/>
          <a:ext cx="631776" cy="54052"/>
        </a:xfrm>
        <a:custGeom>
          <a:avLst/>
          <a:gdLst/>
          <a:ahLst/>
          <a:cxnLst/>
          <a:rect l="0" t="0" r="0" b="0"/>
          <a:pathLst>
            <a:path>
              <a:moveTo>
                <a:pt x="0" y="27026"/>
              </a:moveTo>
              <a:lnTo>
                <a:pt x="631776" y="2702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B59EA2-6B30-463D-A599-44647D796D38}">
      <dsp:nvSpPr>
        <dsp:cNvPr id="0" name=""/>
        <dsp:cNvSpPr/>
      </dsp:nvSpPr>
      <dsp:spPr>
        <a:xfrm>
          <a:off x="491169" y="896196"/>
          <a:ext cx="1722468" cy="1722468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321221-0EF8-47C6-BB24-E2007EB89EF5}">
      <dsp:nvSpPr>
        <dsp:cNvPr id="0" name=""/>
        <dsp:cNvSpPr/>
      </dsp:nvSpPr>
      <dsp:spPr>
        <a:xfrm>
          <a:off x="2306256" y="873"/>
          <a:ext cx="964250" cy="964250"/>
        </a:xfrm>
        <a:prstGeom prst="ellipse">
          <a:avLst/>
        </a:prstGeom>
        <a:solidFill>
          <a:srgbClr val="599C8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1200" kern="1200" dirty="0"/>
            <a:t>Tout ménage</a:t>
          </a:r>
        </a:p>
      </dsp:txBody>
      <dsp:txXfrm>
        <a:off x="2447467" y="142084"/>
        <a:ext cx="681828" cy="681828"/>
      </dsp:txXfrm>
    </dsp:sp>
    <dsp:sp modelId="{35A174D2-8A49-4323-B317-4EAAA53990B4}">
      <dsp:nvSpPr>
        <dsp:cNvPr id="0" name=""/>
        <dsp:cNvSpPr/>
      </dsp:nvSpPr>
      <dsp:spPr>
        <a:xfrm>
          <a:off x="3366932" y="873"/>
          <a:ext cx="1446376" cy="964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fr-CH" sz="1800" b="0" kern="1200" dirty="0">
              <a:solidFill>
                <a:schemeClr val="tx1"/>
              </a:solidFill>
            </a:rPr>
            <a:t>3290</a:t>
          </a:r>
          <a:r>
            <a:rPr lang="fr-CH" sz="1800" b="0" kern="1200" dirty="0">
              <a:solidFill>
                <a:srgbClr val="CC6600"/>
              </a:solidFill>
            </a:rPr>
            <a:t>1</a:t>
          </a:r>
          <a:r>
            <a:rPr lang="fr-CH" sz="1800" b="0" kern="1200" dirty="0"/>
            <a:t>.</a:t>
          </a:r>
          <a:r>
            <a:rPr lang="fr-CH" sz="1800" b="0" kern="1200" dirty="0">
              <a:solidFill>
                <a:srgbClr val="0070C0"/>
              </a:solidFill>
            </a:rPr>
            <a:t>310</a:t>
          </a:r>
          <a:r>
            <a:rPr lang="fr-CH" sz="1800" b="1" kern="1200" dirty="0">
              <a:solidFill>
                <a:srgbClr val="0070C0"/>
              </a:solidFill>
            </a:rPr>
            <a:t>2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fr-CH" sz="1600" kern="1200" dirty="0"/>
            <a:t>Imprimés,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fr-CH" sz="1600" kern="1200" dirty="0"/>
            <a:t>publication</a:t>
          </a:r>
        </a:p>
      </dsp:txBody>
      <dsp:txXfrm>
        <a:off x="3366932" y="873"/>
        <a:ext cx="1446376" cy="964250"/>
      </dsp:txXfrm>
    </dsp:sp>
    <dsp:sp modelId="{E5F555F8-22DF-4C88-BC2A-285DED0C650D}">
      <dsp:nvSpPr>
        <dsp:cNvPr id="0" name=""/>
        <dsp:cNvSpPr/>
      </dsp:nvSpPr>
      <dsp:spPr>
        <a:xfrm>
          <a:off x="2557740" y="1240689"/>
          <a:ext cx="1033481" cy="1033481"/>
        </a:xfrm>
        <a:prstGeom prst="ellipse">
          <a:avLst/>
        </a:prstGeom>
        <a:solidFill>
          <a:srgbClr val="599C8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1200" kern="1200" dirty="0"/>
            <a:t>Boissons &amp; Nourriture</a:t>
          </a:r>
        </a:p>
      </dsp:txBody>
      <dsp:txXfrm>
        <a:off x="2709090" y="1392039"/>
        <a:ext cx="730781" cy="730781"/>
      </dsp:txXfrm>
    </dsp:sp>
    <dsp:sp modelId="{91CA407A-5DFC-4267-8EFD-559968031DD3}">
      <dsp:nvSpPr>
        <dsp:cNvPr id="0" name=""/>
        <dsp:cNvSpPr/>
      </dsp:nvSpPr>
      <dsp:spPr>
        <a:xfrm>
          <a:off x="3694569" y="1240689"/>
          <a:ext cx="1550221" cy="10334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fr-CH" sz="1800" b="0" kern="1200" dirty="0">
              <a:solidFill>
                <a:schemeClr val="tx1"/>
              </a:solidFill>
            </a:rPr>
            <a:t>3290</a:t>
          </a:r>
          <a:r>
            <a:rPr lang="fr-CH" sz="1800" b="0" kern="1200" dirty="0">
              <a:solidFill>
                <a:srgbClr val="CC6600"/>
              </a:solidFill>
            </a:rPr>
            <a:t>1</a:t>
          </a:r>
          <a:r>
            <a:rPr lang="fr-CH" sz="1800" b="0" kern="1200" dirty="0"/>
            <a:t>.</a:t>
          </a:r>
          <a:r>
            <a:rPr lang="fr-CH" sz="1800" b="0" kern="1200" dirty="0">
              <a:solidFill>
                <a:srgbClr val="0070C0"/>
              </a:solidFill>
            </a:rPr>
            <a:t>310</a:t>
          </a:r>
          <a:r>
            <a:rPr lang="fr-CH" sz="1800" b="1" kern="1200" dirty="0">
              <a:solidFill>
                <a:srgbClr val="0070C0"/>
              </a:solidFill>
            </a:rPr>
            <a:t>5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fr-CH" sz="1600" kern="1200" dirty="0"/>
            <a:t>Denrées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fr-CH" sz="1600" kern="1200" dirty="0"/>
            <a:t>alimentaires</a:t>
          </a:r>
        </a:p>
      </dsp:txBody>
      <dsp:txXfrm>
        <a:off x="3694569" y="1240689"/>
        <a:ext cx="1550221" cy="1033481"/>
      </dsp:txXfrm>
    </dsp:sp>
    <dsp:sp modelId="{8765127A-36C0-4BE8-BE95-3DF9AF3B8FB0}">
      <dsp:nvSpPr>
        <dsp:cNvPr id="0" name=""/>
        <dsp:cNvSpPr/>
      </dsp:nvSpPr>
      <dsp:spPr>
        <a:xfrm>
          <a:off x="2216257" y="2515120"/>
          <a:ext cx="1033481" cy="1033481"/>
        </a:xfrm>
        <a:prstGeom prst="ellipse">
          <a:avLst/>
        </a:prstGeom>
        <a:solidFill>
          <a:srgbClr val="599C8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1200" kern="1200" dirty="0"/>
            <a:t>Location d’une tente</a:t>
          </a:r>
        </a:p>
      </dsp:txBody>
      <dsp:txXfrm>
        <a:off x="2367607" y="2666470"/>
        <a:ext cx="730781" cy="730781"/>
      </dsp:txXfrm>
    </dsp:sp>
    <dsp:sp modelId="{EEC42125-2543-4F2D-9163-6516AEA5363C}">
      <dsp:nvSpPr>
        <dsp:cNvPr id="0" name=""/>
        <dsp:cNvSpPr/>
      </dsp:nvSpPr>
      <dsp:spPr>
        <a:xfrm>
          <a:off x="3353086" y="2515120"/>
          <a:ext cx="1550221" cy="10334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fr-CH" sz="1800" b="0" kern="1200" dirty="0">
              <a:solidFill>
                <a:schemeClr val="tx1"/>
              </a:solidFill>
            </a:rPr>
            <a:t>3290</a:t>
          </a:r>
          <a:r>
            <a:rPr lang="fr-CH" sz="1800" b="0" kern="1200" dirty="0">
              <a:solidFill>
                <a:srgbClr val="CC6600"/>
              </a:solidFill>
            </a:rPr>
            <a:t>1</a:t>
          </a:r>
          <a:r>
            <a:rPr lang="fr-CH" sz="1800" b="0" kern="1200" dirty="0"/>
            <a:t>.</a:t>
          </a:r>
          <a:r>
            <a:rPr lang="fr-CH" sz="1800" b="0" kern="1200" dirty="0">
              <a:solidFill>
                <a:srgbClr val="0070C0"/>
              </a:solidFill>
            </a:rPr>
            <a:t>31</a:t>
          </a:r>
          <a:r>
            <a:rPr lang="fr-CH" sz="1800" b="1" kern="1200" dirty="0">
              <a:solidFill>
                <a:srgbClr val="0070C0"/>
              </a:solidFill>
            </a:rPr>
            <a:t>30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fr-CH" sz="1600" kern="1200" dirty="0"/>
            <a:t>Prestations de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fr-CH" sz="1600" kern="1200" dirty="0"/>
            <a:t>services de tiers</a:t>
          </a:r>
        </a:p>
      </dsp:txBody>
      <dsp:txXfrm>
        <a:off x="3353086" y="2515120"/>
        <a:ext cx="1550221" cy="103348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FDC5BB-EE40-420D-88D3-1112BB6D3442}">
      <dsp:nvSpPr>
        <dsp:cNvPr id="0" name=""/>
        <dsp:cNvSpPr/>
      </dsp:nvSpPr>
      <dsp:spPr>
        <a:xfrm>
          <a:off x="3050" y="0"/>
          <a:ext cx="2934890" cy="40640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solidFill>
            <a:srgbClr val="70C4A9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2800" kern="1200" dirty="0"/>
            <a:t>Pas de changement</a:t>
          </a:r>
        </a:p>
      </dsp:txBody>
      <dsp:txXfrm>
        <a:off x="3050" y="0"/>
        <a:ext cx="2934890" cy="1219200"/>
      </dsp:txXfrm>
    </dsp:sp>
    <dsp:sp modelId="{6929F449-986D-4150-8949-E3050DE2BB16}">
      <dsp:nvSpPr>
        <dsp:cNvPr id="0" name=""/>
        <dsp:cNvSpPr/>
      </dsp:nvSpPr>
      <dsp:spPr>
        <a:xfrm>
          <a:off x="296540" y="1219547"/>
          <a:ext cx="2347912" cy="798413"/>
        </a:xfrm>
        <a:prstGeom prst="roundRect">
          <a:avLst>
            <a:gd name="adj" fmla="val 10000"/>
          </a:avLst>
        </a:prstGeom>
        <a:solidFill>
          <a:srgbClr val="599C87"/>
        </a:solidFill>
        <a:ln w="25400" cap="flat" cmpd="sng" algn="ctr">
          <a:solidFill>
            <a:srgbClr val="70C4A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1900" kern="1200" dirty="0"/>
            <a:t>Distinction PA/PF</a:t>
          </a:r>
        </a:p>
      </dsp:txBody>
      <dsp:txXfrm>
        <a:off x="319925" y="1242932"/>
        <a:ext cx="2301142" cy="751643"/>
      </dsp:txXfrm>
    </dsp:sp>
    <dsp:sp modelId="{5C223DB8-B596-44C1-99C4-D88ADC7A3EA0}">
      <dsp:nvSpPr>
        <dsp:cNvPr id="0" name=""/>
        <dsp:cNvSpPr/>
      </dsp:nvSpPr>
      <dsp:spPr>
        <a:xfrm>
          <a:off x="296540" y="2140793"/>
          <a:ext cx="2347912" cy="798413"/>
        </a:xfrm>
        <a:prstGeom prst="roundRect">
          <a:avLst>
            <a:gd name="adj" fmla="val 10000"/>
          </a:avLst>
        </a:prstGeom>
        <a:solidFill>
          <a:srgbClr val="599C87"/>
        </a:solidFill>
        <a:ln w="25400" cap="flat" cmpd="sng" algn="ctr">
          <a:solidFill>
            <a:srgbClr val="70C4A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1900" kern="1200" dirty="0"/>
            <a:t>Pas de réévaluation du PA et du PF</a:t>
          </a:r>
        </a:p>
      </dsp:txBody>
      <dsp:txXfrm>
        <a:off x="319925" y="2164178"/>
        <a:ext cx="2301142" cy="751643"/>
      </dsp:txXfrm>
    </dsp:sp>
    <dsp:sp modelId="{EFC9198F-393B-4BEB-90ED-07C6B6078D36}">
      <dsp:nvSpPr>
        <dsp:cNvPr id="0" name=""/>
        <dsp:cNvSpPr/>
      </dsp:nvSpPr>
      <dsp:spPr>
        <a:xfrm>
          <a:off x="296540" y="3062039"/>
          <a:ext cx="2347912" cy="798413"/>
        </a:xfrm>
        <a:prstGeom prst="roundRect">
          <a:avLst>
            <a:gd name="adj" fmla="val 10000"/>
          </a:avLst>
        </a:prstGeom>
        <a:solidFill>
          <a:srgbClr val="599C87"/>
        </a:solidFill>
        <a:ln w="25400" cap="flat" cmpd="sng" algn="ctr">
          <a:solidFill>
            <a:srgbClr val="70C4A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1900" kern="1200" dirty="0"/>
            <a:t>Pas de retraitement</a:t>
          </a:r>
        </a:p>
      </dsp:txBody>
      <dsp:txXfrm>
        <a:off x="319925" y="3085424"/>
        <a:ext cx="2301142" cy="751643"/>
      </dsp:txXfrm>
    </dsp:sp>
    <dsp:sp modelId="{1060940C-CF0B-4E70-940B-8795086033D3}">
      <dsp:nvSpPr>
        <dsp:cNvPr id="0" name=""/>
        <dsp:cNvSpPr/>
      </dsp:nvSpPr>
      <dsp:spPr>
        <a:xfrm>
          <a:off x="3158058" y="0"/>
          <a:ext cx="2934890" cy="40640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solidFill>
            <a:srgbClr val="70C4A9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2800" kern="1200" dirty="0"/>
            <a:t>Changements</a:t>
          </a:r>
        </a:p>
      </dsp:txBody>
      <dsp:txXfrm>
        <a:off x="3158058" y="0"/>
        <a:ext cx="2934890" cy="1219200"/>
      </dsp:txXfrm>
    </dsp:sp>
    <dsp:sp modelId="{9AE86888-59E6-4BB2-8D19-B6A64C07B4CC}">
      <dsp:nvSpPr>
        <dsp:cNvPr id="0" name=""/>
        <dsp:cNvSpPr/>
      </dsp:nvSpPr>
      <dsp:spPr>
        <a:xfrm>
          <a:off x="3451547" y="1219547"/>
          <a:ext cx="2347912" cy="798413"/>
        </a:xfrm>
        <a:prstGeom prst="roundRect">
          <a:avLst>
            <a:gd name="adj" fmla="val 10000"/>
          </a:avLst>
        </a:prstGeom>
        <a:solidFill>
          <a:srgbClr val="599C87"/>
        </a:solidFill>
        <a:ln w="25400" cap="flat" cmpd="sng" algn="ctr">
          <a:solidFill>
            <a:srgbClr val="70C4A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1900" kern="1200" dirty="0"/>
            <a:t>Amortissements</a:t>
          </a:r>
        </a:p>
      </dsp:txBody>
      <dsp:txXfrm>
        <a:off x="3474932" y="1242932"/>
        <a:ext cx="2301142" cy="751643"/>
      </dsp:txXfrm>
    </dsp:sp>
    <dsp:sp modelId="{43BCE928-9DD3-42CF-B4F7-13242E82DFDA}">
      <dsp:nvSpPr>
        <dsp:cNvPr id="0" name=""/>
        <dsp:cNvSpPr/>
      </dsp:nvSpPr>
      <dsp:spPr>
        <a:xfrm>
          <a:off x="3451547" y="2140793"/>
          <a:ext cx="2347912" cy="798413"/>
        </a:xfrm>
        <a:prstGeom prst="roundRect">
          <a:avLst>
            <a:gd name="adj" fmla="val 10000"/>
          </a:avLst>
        </a:prstGeom>
        <a:solidFill>
          <a:srgbClr val="599C87"/>
        </a:solidFill>
        <a:ln w="25400" cap="flat" cmpd="sng" algn="ctr">
          <a:solidFill>
            <a:srgbClr val="70C4A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1900" kern="1200" dirty="0"/>
            <a:t>Tableau des immobilisations</a:t>
          </a:r>
        </a:p>
      </dsp:txBody>
      <dsp:txXfrm>
        <a:off x="3474932" y="2164178"/>
        <a:ext cx="2301142" cy="751643"/>
      </dsp:txXfrm>
    </dsp:sp>
    <dsp:sp modelId="{4521769D-8DC0-4523-9A69-AA7CF40C3873}">
      <dsp:nvSpPr>
        <dsp:cNvPr id="0" name=""/>
        <dsp:cNvSpPr/>
      </dsp:nvSpPr>
      <dsp:spPr>
        <a:xfrm>
          <a:off x="3451547" y="3062039"/>
          <a:ext cx="2347912" cy="798413"/>
        </a:xfrm>
        <a:prstGeom prst="roundRect">
          <a:avLst>
            <a:gd name="adj" fmla="val 10000"/>
          </a:avLst>
        </a:prstGeom>
        <a:solidFill>
          <a:srgbClr val="599C87"/>
        </a:solidFill>
        <a:ln w="25400" cap="flat" cmpd="sng" algn="ctr">
          <a:solidFill>
            <a:srgbClr val="70C4A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1900" kern="1200" dirty="0"/>
            <a:t>Autres nouveautés</a:t>
          </a:r>
        </a:p>
      </dsp:txBody>
      <dsp:txXfrm>
        <a:off x="3474932" y="3085424"/>
        <a:ext cx="2301142" cy="7516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862" cy="49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2" tIns="47781" rIns="95562" bIns="47781" numCol="1" anchor="t" anchorCtr="0" compatLnSpc="1">
            <a:prstTxWarp prst="textNoShape">
              <a:avLst/>
            </a:prstTxWarp>
          </a:bodyPr>
          <a:lstStyle>
            <a:lvl1pPr defTabSz="955731">
              <a:defRPr sz="1300"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294" y="0"/>
            <a:ext cx="2945862" cy="49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2" tIns="47781" rIns="95562" bIns="47781" numCol="1" anchor="t" anchorCtr="0" compatLnSpc="1">
            <a:prstTxWarp prst="textNoShape">
              <a:avLst/>
            </a:prstTxWarp>
          </a:bodyPr>
          <a:lstStyle>
            <a:lvl1pPr algn="r" defTabSz="955731">
              <a:defRPr sz="1300"/>
            </a:lvl1pPr>
          </a:lstStyle>
          <a:p>
            <a:pPr>
              <a:defRPr/>
            </a:pPr>
            <a:endParaRPr lang="fr-CH" dirty="0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305"/>
            <a:ext cx="2945862" cy="49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2" tIns="47781" rIns="95562" bIns="47781" numCol="1" anchor="b" anchorCtr="0" compatLnSpc="1">
            <a:prstTxWarp prst="textNoShape">
              <a:avLst/>
            </a:prstTxWarp>
          </a:bodyPr>
          <a:lstStyle>
            <a:lvl1pPr defTabSz="955731">
              <a:defRPr sz="1300"/>
            </a:lvl1pPr>
          </a:lstStyle>
          <a:p>
            <a:pPr>
              <a:defRPr/>
            </a:pPr>
            <a:r>
              <a:rPr lang="fr-CH"/>
              <a:t>Etat de Vaud</a:t>
            </a:r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294" y="9429305"/>
            <a:ext cx="2945862" cy="49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2" tIns="47781" rIns="95562" bIns="47781" numCol="1" anchor="b" anchorCtr="0" compatLnSpc="1">
            <a:prstTxWarp prst="textNoShape">
              <a:avLst/>
            </a:prstTxWarp>
          </a:bodyPr>
          <a:lstStyle>
            <a:lvl1pPr algn="r" defTabSz="955731">
              <a:defRPr sz="1300"/>
            </a:lvl1pPr>
          </a:lstStyle>
          <a:p>
            <a:pPr>
              <a:defRPr/>
            </a:pPr>
            <a:fld id="{2081C630-FD16-4F69-9C73-BD1E6DB5BB10}" type="slidenum">
              <a:rPr lang="fr-CH"/>
              <a:pPr>
                <a:defRPr/>
              </a:pPr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2364070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862" cy="49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2" tIns="47781" rIns="95562" bIns="47781" numCol="1" anchor="t" anchorCtr="0" compatLnSpc="1">
            <a:prstTxWarp prst="textNoShape">
              <a:avLst/>
            </a:prstTxWarp>
          </a:bodyPr>
          <a:lstStyle>
            <a:lvl1pPr defTabSz="955731">
              <a:defRPr sz="1300"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294" y="0"/>
            <a:ext cx="2945862" cy="49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2" tIns="47781" rIns="95562" bIns="47781" numCol="1" anchor="t" anchorCtr="0" compatLnSpc="1">
            <a:prstTxWarp prst="textNoShape">
              <a:avLst/>
            </a:prstTxWarp>
          </a:bodyPr>
          <a:lstStyle>
            <a:lvl1pPr algn="r" defTabSz="955731">
              <a:defRPr sz="1300"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64" y="4714653"/>
            <a:ext cx="5438748" cy="4466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2" tIns="47781" rIns="95562" bIns="4778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H" noProof="0"/>
              <a:t>Cliquez pour modifier les styles du texte du masque</a:t>
            </a:r>
          </a:p>
          <a:p>
            <a:pPr lvl="1"/>
            <a:r>
              <a:rPr lang="fr-CH" noProof="0"/>
              <a:t>Deuxième niveau</a:t>
            </a:r>
          </a:p>
          <a:p>
            <a:pPr lvl="2"/>
            <a:r>
              <a:rPr lang="fr-CH" noProof="0"/>
              <a:t>Troisième niveau</a:t>
            </a:r>
          </a:p>
          <a:p>
            <a:pPr lvl="3"/>
            <a:r>
              <a:rPr lang="fr-CH" noProof="0"/>
              <a:t>Quatrième niveau</a:t>
            </a:r>
          </a:p>
          <a:p>
            <a:pPr lvl="4"/>
            <a:r>
              <a:rPr lang="fr-CH" noProof="0"/>
              <a:t>Cinquième niveau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305"/>
            <a:ext cx="2945862" cy="49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2" tIns="47781" rIns="95562" bIns="47781" numCol="1" anchor="b" anchorCtr="0" compatLnSpc="1">
            <a:prstTxWarp prst="textNoShape">
              <a:avLst/>
            </a:prstTxWarp>
          </a:bodyPr>
          <a:lstStyle>
            <a:lvl1pPr defTabSz="955731">
              <a:defRPr sz="1300"/>
            </a:lvl1pPr>
          </a:lstStyle>
          <a:p>
            <a:pPr>
              <a:defRPr/>
            </a:pPr>
            <a:r>
              <a:rPr lang="fr-CH"/>
              <a:t>Département, Service</a:t>
            </a:r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294" y="9429305"/>
            <a:ext cx="2945862" cy="49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2" tIns="47781" rIns="95562" bIns="47781" numCol="1" anchor="b" anchorCtr="0" compatLnSpc="1">
            <a:prstTxWarp prst="textNoShape">
              <a:avLst/>
            </a:prstTxWarp>
          </a:bodyPr>
          <a:lstStyle>
            <a:lvl1pPr algn="r" defTabSz="955731">
              <a:defRPr sz="1300"/>
            </a:lvl1pPr>
          </a:lstStyle>
          <a:p>
            <a:pPr>
              <a:defRPr/>
            </a:pPr>
            <a:fld id="{70AC3AAD-BBE9-4FB6-AA73-1C48AFDFEAF7}" type="slidenum">
              <a:rPr lang="fr-CH"/>
              <a:pPr>
                <a:defRPr/>
              </a:pPr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9284543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fr-FR" dirty="0">
                <a:effectLst/>
              </a:rPr>
              <a:t>+ détaillé que MCH1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fr-FR" dirty="0">
                <a:effectLst/>
              </a:rPr>
              <a:t>numéros de compte diffèrent par rapport à MCH1: comptes par nature (groupes de matières) &amp; classification fonctionnelle (classification administrative en MCH1) 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fr-FR" dirty="0">
                <a:effectLst/>
              </a:rPr>
              <a:t>contraignant: pas d’ajout comptes ou changement intitulés </a:t>
            </a:r>
          </a:p>
          <a:p>
            <a:pPr algn="l"/>
            <a:r>
              <a:rPr lang="fr-FR" dirty="0">
                <a:effectLst/>
              </a:rPr>
              <a:t>=&gt; uniformiser des comptes publics. </a:t>
            </a:r>
          </a:p>
          <a:p>
            <a:pPr algn="l"/>
            <a:r>
              <a:rPr lang="fr-FR" dirty="0">
                <a:effectLst/>
              </a:rPr>
              <a:t>=&gt; consolider comptes au niveau communal, cantonal &amp; fédéral</a:t>
            </a:r>
          </a:p>
          <a:p>
            <a:pPr eaLnBrk="1" hangingPunct="1"/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40013109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fr-FR" altLang="fr-FR" dirty="0"/>
              <a:t>Nouveauté: associer une fonctionnelle au compte des investissements</a:t>
            </a:r>
          </a:p>
          <a:p>
            <a:pPr eaLnBrk="1" hangingPunct="1"/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4760675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fr-FR" altLang="fr-FR" dirty="0"/>
              <a:t>30 et 31 ne changent pas.</a:t>
            </a:r>
          </a:p>
          <a:p>
            <a:pPr eaLnBrk="1" hangingPunct="1"/>
            <a:r>
              <a:rPr lang="fr-FR" altLang="fr-FR" dirty="0"/>
              <a:t>Le 32 est déplacé dans le 34 pour faire place aux charge d’armement (pour la Confédération uniquement, on voit ici le plan harmonisé).</a:t>
            </a:r>
          </a:p>
          <a:p>
            <a:pPr eaLnBrk="1" hangingPunct="1"/>
            <a:r>
              <a:rPr lang="fr-FR" altLang="fr-FR" dirty="0"/>
              <a:t>33: Amortissements actuellement contiennent tout (PA, PF, supplémentaires), maintenant uniquement PA</a:t>
            </a:r>
          </a:p>
          <a:p>
            <a:pPr eaLnBrk="1" hangingPunct="1"/>
            <a:r>
              <a:rPr lang="fr-FR" altLang="fr-FR" dirty="0"/>
              <a:t>Amortissements du PF dans les charges financières et amortissements supplémentaires dans les charges extraordinaires</a:t>
            </a:r>
          </a:p>
          <a:p>
            <a:pPr eaLnBrk="1" hangingPunct="1"/>
            <a:r>
              <a:rPr lang="fr-FR" altLang="fr-FR" dirty="0"/>
              <a:t>35 et 36 fusionnés dans charges de transferts et apparition des subventions redistribuées.</a:t>
            </a:r>
          </a:p>
          <a:p>
            <a:pPr eaLnBrk="1" hangingPunct="1"/>
            <a:r>
              <a:rPr lang="fr-FR" altLang="fr-FR" dirty="0"/>
              <a:t>Peu de changement dans la logique générale des revenus.</a:t>
            </a:r>
          </a:p>
        </p:txBody>
      </p:sp>
    </p:spTree>
    <p:extLst>
      <p:ext uri="{BB962C8B-B14F-4D97-AF65-F5344CB8AC3E}">
        <p14:creationId xmlns:p14="http://schemas.microsoft.com/office/powerpoint/2010/main" val="6195451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fr-FR" altLang="fr-FR" sz="1200" dirty="0"/>
              <a:t>La classification fonctionnelle permet de répondre à la question : quel est le domaine d’activité qui engendre cette dépense ou cette recette. Elle réponde donc sur le « pour quoi » de l’activité de la commune. À différencier du « par qui » est utilisé cette prestation.</a:t>
            </a:r>
          </a:p>
          <a:p>
            <a:pPr eaLnBrk="1" hangingPunct="1"/>
            <a:r>
              <a:rPr lang="fr-FR" altLang="fr-FR" sz="1200" dirty="0"/>
              <a:t>5 nouvelles fonctions et 4 qui disparaissent.</a:t>
            </a:r>
          </a:p>
          <a:p>
            <a:pPr eaLnBrk="1" hangingPunct="1"/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0667276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fr-FR" altLang="fr-FR" sz="1200" dirty="0"/>
              <a:t>Comme on peut le voir la classification fonctionnelle a été complètement revue. </a:t>
            </a:r>
          </a:p>
          <a:p>
            <a:pPr eaLnBrk="1" hangingPunct="1"/>
            <a:endParaRPr lang="fr-FR" altLang="fr-FR" sz="1200" dirty="0"/>
          </a:p>
          <a:p>
            <a:pPr eaLnBrk="1" hangingPunct="1"/>
            <a:r>
              <a:rPr lang="fr-FR" altLang="fr-FR" sz="1200" dirty="0"/>
              <a:t>Culture, sport et loisirs fonction séparé (avant dans administration générale)</a:t>
            </a:r>
          </a:p>
          <a:p>
            <a:pPr eaLnBrk="1" hangingPunct="1"/>
            <a:r>
              <a:rPr lang="fr-FR" altLang="fr-FR" sz="1200" dirty="0"/>
              <a:t>Santé fonction séparée (avant dans prévoyance sociale)</a:t>
            </a:r>
          </a:p>
          <a:p>
            <a:pPr eaLnBrk="1" hangingPunct="1"/>
            <a:r>
              <a:rPr lang="fr-FR" altLang="fr-FR" sz="1200" dirty="0"/>
              <a:t>Trafic et télécommunications fonction séparée (avant transports publics en administration, routes en travaux)</a:t>
            </a:r>
          </a:p>
          <a:p>
            <a:pPr eaLnBrk="1" hangingPunct="1"/>
            <a:r>
              <a:rPr lang="fr-FR" altLang="fr-FR" sz="1200" dirty="0"/>
              <a:t>Protection de l’environnement et aménagement du territoire (avant dans travaux)</a:t>
            </a:r>
          </a:p>
          <a:p>
            <a:pPr eaLnBrk="1" hangingPunct="1"/>
            <a:r>
              <a:rPr lang="fr-FR" altLang="fr-FR" sz="1200" dirty="0"/>
              <a:t>Economie publique (qui englobe agriculture, tourisme, sylviculture, services industriels, promotion économique).</a:t>
            </a:r>
          </a:p>
          <a:p>
            <a:pPr eaLnBrk="1" hangingPunct="1"/>
            <a:r>
              <a:rPr lang="fr-FR" altLang="fr-FR" sz="1200" dirty="0"/>
              <a:t>Services industriels dans économie publique</a:t>
            </a:r>
          </a:p>
          <a:p>
            <a:pPr eaLnBrk="1" hangingPunct="1"/>
            <a:r>
              <a:rPr lang="fr-FR" altLang="fr-FR" sz="1200" dirty="0"/>
              <a:t>Travaux et bâtiments redistribués dans plusieurs fonctions selon la fonction du travail ou du bâtiment.</a:t>
            </a:r>
          </a:p>
          <a:p>
            <a:pPr eaLnBrk="1" hangingPunct="1"/>
            <a:r>
              <a:rPr lang="fr-FR" altLang="fr-FR" sz="1200" dirty="0"/>
              <a:t>La clôture intégrée dans finances et impôts</a:t>
            </a:r>
          </a:p>
          <a:p>
            <a:pPr eaLnBrk="1" hangingPunct="1"/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24747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9731495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CH" sz="1200" b="1" dirty="0">
                <a:solidFill>
                  <a:srgbClr val="CC6600"/>
                </a:solidFill>
              </a:rPr>
              <a:t>3290: </a:t>
            </a:r>
            <a:r>
              <a:rPr lang="fr-CH" sz="1200" dirty="0"/>
              <a:t>Culture non mentionnées ailleurs</a:t>
            </a:r>
          </a:p>
          <a:p>
            <a:pPr eaLnBrk="1" hangingPunct="1"/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25201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7158104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7268855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PA: </a:t>
            </a:r>
            <a:r>
              <a:rPr lang="fr-FR" sz="1200" b="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ert directement à l’exécution des tâches publiques / est affecté à une tâche publique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PF: </a:t>
            </a:r>
            <a:r>
              <a:rPr lang="fr-FR" sz="1200" b="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eut être vendu à tout moment sans que l’exécution des tâches publiques ne soit entravée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ts val="0"/>
              </a:spcBef>
            </a:pPr>
            <a:r>
              <a:rPr lang="fr-FR" alt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Eventuel transfert entre PA et PF voté par le Conseil </a:t>
            </a:r>
            <a:r>
              <a:rPr lang="fr-FR" altLang="fr-FR" sz="1200" b="0" dirty="0">
                <a:latin typeface="Arial" panose="020B0604020202020204" pitchFamily="34" charset="0"/>
                <a:cs typeface="Arial" panose="020B0604020202020204" pitchFamily="34" charset="0"/>
              </a:rPr>
              <a:t>(actif nécessaire pour accomplissement tâche publique/conserve comme placement)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</a:pPr>
            <a:endParaRPr lang="fr-FR" altLang="fr-F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Pas de réévaluation:</a:t>
            </a: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 S’aligne sur la pratique de l’Etat (principe de prudence) ne prévoit aucune revalorisation des immobilisations du PF.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Dérogation au respect du principe de l’image fidèle, </a:t>
            </a:r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avantage de réduire sensiblement la charge de travail</a:t>
            </a: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 pour les communes.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À titre de standard minimal en matière de transparence, obligation </a:t>
            </a:r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de fournir certaines informations sur les immobilisations de leur patrimoine financier dans une annexe aux comptes.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fr-F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Pas de retraitement: </a:t>
            </a:r>
            <a:r>
              <a:rPr lang="fr-FR" sz="1200" dirty="0" err="1">
                <a:latin typeface="Arial" panose="020B0604020202020204" pitchFamily="34" charset="0"/>
                <a:cs typeface="Arial" panose="020B0604020202020204" pitchFamily="34" charset="0"/>
              </a:rPr>
              <a:t>immos</a:t>
            </a: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 dont les préavis ont été soumis avant le 01/01/24 continuent à être amorties selon les durées planifiées (donc aucun retraitement à effectuer).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Tableau des immobilisations </a:t>
            </a: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doit lister: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les immobilisations du PA dont la valeur au bilan est &gt; 0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TOUTES les immobilisations du PF, même si la valeur au bilan est =0 en mentionnant la valeur fiscale et les revenus (charges facultatives)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fr-FR" sz="1200" kern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584187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/>
              <a:t>Tous les préavis d'investissement soumis au Conseil général / communal établis à partir du</a:t>
            </a:r>
            <a:r>
              <a:rPr lang="fr-FR" b="1" dirty="0"/>
              <a:t> </a:t>
            </a:r>
            <a:r>
              <a:rPr lang="fr-FR" b="1" dirty="0">
                <a:effectLst/>
              </a:rPr>
              <a:t>1er janvier 2024</a:t>
            </a:r>
            <a:r>
              <a:rPr lang="fr-FR" dirty="0"/>
              <a:t> doivent indiquer les durées d'amortissement </a:t>
            </a:r>
            <a:r>
              <a:rPr lang="fr-FR" b="1" dirty="0"/>
              <a:t>fixes </a:t>
            </a:r>
            <a:r>
              <a:rPr lang="fr-FR" dirty="0"/>
              <a:t>(et non maximales) qui correspondent aux </a:t>
            </a:r>
            <a:r>
              <a:rPr lang="fr-FR" altLang="fr-FR" dirty="0"/>
              <a:t>tableaux – voir slides en annexe. 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1200" dirty="0">
                <a:effectLst/>
                <a:latin typeface="Arial" panose="020B0604020202020204" pitchFamily="34" charset="0"/>
              </a:rPr>
              <a:t>Ces tableaux des durées d’amortissements s’appliquent uniquement aux nouvelles immobilisations. Les immobilisations antérieures à l’introduction de MCH2 continuent à être amorties selon les durée</a:t>
            </a:r>
            <a:r>
              <a:rPr lang="fr-FR" sz="1200" kern="0" dirty="0">
                <a:effectLst/>
                <a:latin typeface="+mn-lt"/>
              </a:rPr>
              <a:t>s planifiées (donc aucun retraitement à effectuer).</a:t>
            </a:r>
            <a:endParaRPr lang="fr-FR" sz="900" kern="0" dirty="0">
              <a:latin typeface="+mn-lt"/>
            </a:endParaRP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fr-FR" sz="1200" kern="0" dirty="0">
              <a:effectLst/>
              <a:latin typeface="+mn-lt"/>
            </a:endParaRP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1200" kern="0" dirty="0">
                <a:latin typeface="+mn-lt"/>
              </a:rPr>
              <a:t>Comptes « en construction » au bilan pour les immobilisations dont l’amortissement planifié n’a pas encore débuté.</a:t>
            </a:r>
          </a:p>
        </p:txBody>
      </p:sp>
    </p:spTree>
    <p:extLst>
      <p:ext uri="{BB962C8B-B14F-4D97-AF65-F5344CB8AC3E}">
        <p14:creationId xmlns:p14="http://schemas.microsoft.com/office/powerpoint/2010/main" val="21058308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545948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80794712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882213" eaLnBrk="1" hangingPunct="1">
              <a:defRPr/>
            </a:pPr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80794712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882213" eaLnBrk="1" hangingPunct="1">
              <a:defRPr/>
            </a:pPr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30032727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sz="1000" dirty="0"/>
          </a:p>
        </p:txBody>
      </p:sp>
    </p:spTree>
    <p:extLst>
      <p:ext uri="{BB962C8B-B14F-4D97-AF65-F5344CB8AC3E}">
        <p14:creationId xmlns:p14="http://schemas.microsoft.com/office/powerpoint/2010/main" val="99129495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sz="1000" dirty="0"/>
          </a:p>
        </p:txBody>
      </p:sp>
    </p:spTree>
    <p:extLst>
      <p:ext uri="{BB962C8B-B14F-4D97-AF65-F5344CB8AC3E}">
        <p14:creationId xmlns:p14="http://schemas.microsoft.com/office/powerpoint/2010/main" val="195185545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sz="1000" dirty="0"/>
          </a:p>
        </p:txBody>
      </p:sp>
    </p:spTree>
    <p:extLst>
      <p:ext uri="{BB962C8B-B14F-4D97-AF65-F5344CB8AC3E}">
        <p14:creationId xmlns:p14="http://schemas.microsoft.com/office/powerpoint/2010/main" val="416734654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sz="1000" dirty="0"/>
          </a:p>
        </p:txBody>
      </p:sp>
    </p:spTree>
    <p:extLst>
      <p:ext uri="{BB962C8B-B14F-4D97-AF65-F5344CB8AC3E}">
        <p14:creationId xmlns:p14="http://schemas.microsoft.com/office/powerpoint/2010/main" val="92346914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>
              <a:spcBef>
                <a:spcPts val="868"/>
              </a:spcBef>
              <a:spcAft>
                <a:spcPts val="868"/>
              </a:spcAft>
            </a:pPr>
            <a:endParaRPr lang="fr-CH" sz="12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868"/>
              </a:spcBef>
              <a:spcAft>
                <a:spcPts val="868"/>
              </a:spcAft>
            </a:pPr>
            <a:endParaRPr lang="fr-CH" sz="12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03296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fr-CH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 MCH2, c’est essentiellement :</a:t>
            </a:r>
            <a:br>
              <a:rPr lang="fr-CH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fr-CH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un nouveau plan comptable</a:t>
            </a:r>
            <a:br>
              <a:rPr lang="fr-CH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fr-CH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des recommandations pour le traitement comptable (et la comptabilisation).</a:t>
            </a:r>
            <a:br>
              <a:rPr lang="fr-CH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fr-FR" alt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401652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0AC3AAD-BBE9-4FB6-AA73-1C48AFDFEAF7}" type="slidenum">
              <a:rPr lang="fr-CH" smtClean="0"/>
              <a:pPr>
                <a:defRPr/>
              </a:pPr>
              <a:t>31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30845276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0AC3AAD-BBE9-4FB6-AA73-1C48AFDFEAF7}" type="slidenum">
              <a:rPr lang="fr-CH" smtClean="0"/>
              <a:pPr>
                <a:defRPr/>
              </a:pPr>
              <a:t>32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63320310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0AC3AAD-BBE9-4FB6-AA73-1C48AFDFEAF7}" type="slidenum">
              <a:rPr lang="fr-CH" smtClean="0"/>
              <a:pPr>
                <a:defRPr/>
              </a:pPr>
              <a:t>33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23769590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0AC3AAD-BBE9-4FB6-AA73-1C48AFDFEAF7}" type="slidenum">
              <a:rPr lang="fr-CH" smtClean="0"/>
              <a:pPr>
                <a:defRPr/>
              </a:pPr>
              <a:t>34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9567476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0AC3AAD-BBE9-4FB6-AA73-1C48AFDFEAF7}" type="slidenum">
              <a:rPr lang="fr-CH" smtClean="0"/>
              <a:pPr>
                <a:defRPr/>
              </a:pPr>
              <a:t>35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83787272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fr-FR" sz="1000" dirty="0">
                <a:latin typeface="Arial" panose="020B0604020202020204" pitchFamily="34" charset="0"/>
                <a:cs typeface="Arial" panose="020B0604020202020204" pitchFamily="34" charset="0"/>
              </a:rPr>
              <a:t>Organisation archivage communes ≠ canton</a:t>
            </a:r>
          </a:p>
          <a:p>
            <a:pPr eaLnBrk="1" hangingPunct="1"/>
            <a:r>
              <a:rPr lang="fr-FR" altLang="fr-FR" sz="1000" dirty="0">
                <a:latin typeface="Arial" panose="020B0604020202020204" pitchFamily="34" charset="0"/>
                <a:cs typeface="Arial" panose="020B0604020202020204" pitchFamily="34" charset="0"/>
              </a:rPr>
              <a:t>Seulement surveillance du mode de classement, température, etc. </a:t>
            </a:r>
          </a:p>
          <a:p>
            <a:pPr eaLnBrk="1" hangingPunct="1"/>
            <a:r>
              <a:rPr lang="fr-FR" altLang="fr-FR" sz="1000" dirty="0">
                <a:latin typeface="Arial" panose="020B0604020202020204" pitchFamily="34" charset="0"/>
                <a:cs typeface="Arial" panose="020B0604020202020204" pitchFamily="34" charset="0"/>
              </a:rPr>
              <a:t>GT composé </a:t>
            </a:r>
            <a:r>
              <a:rPr lang="fr-CH" sz="1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des représentants des communes, de l’UCV, de l’AVSM (secrétaires municipaux), de l’ACVBCV (boursiers) notamment</a:t>
            </a:r>
          </a:p>
          <a:p>
            <a:pPr eaLnBrk="1" hangingPunct="1"/>
            <a:r>
              <a:rPr lang="fr-CH" sz="1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Résultats travaux pas encore disponibles</a:t>
            </a:r>
          </a:p>
          <a:p>
            <a:pPr eaLnBrk="1" hangingPunct="1"/>
            <a:r>
              <a:rPr lang="fr-CH" sz="1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(d’après les échanges avec Mathias Walter - Archiviste, Responsable des relations avec les communes aux Archives cantonales vaudoises) </a:t>
            </a:r>
            <a:endParaRPr lang="fr-FR" altLang="fr-FR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fr-FR" altLang="fr-FR" sz="1000" dirty="0"/>
          </a:p>
        </p:txBody>
      </p:sp>
    </p:spTree>
    <p:extLst>
      <p:ext uri="{BB962C8B-B14F-4D97-AF65-F5344CB8AC3E}">
        <p14:creationId xmlns:p14="http://schemas.microsoft.com/office/powerpoint/2010/main" val="425389137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sz="1000" dirty="0"/>
          </a:p>
        </p:txBody>
      </p:sp>
    </p:spTree>
    <p:extLst>
      <p:ext uri="{BB962C8B-B14F-4D97-AF65-F5344CB8AC3E}">
        <p14:creationId xmlns:p14="http://schemas.microsoft.com/office/powerpoint/2010/main" val="21935947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sz="1200" dirty="0"/>
          </a:p>
        </p:txBody>
      </p:sp>
    </p:spTree>
    <p:extLst>
      <p:ext uri="{BB962C8B-B14F-4D97-AF65-F5344CB8AC3E}">
        <p14:creationId xmlns:p14="http://schemas.microsoft.com/office/powerpoint/2010/main" val="18081524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altLang="fr-FR" dirty="0"/>
              <a:t>CDF: Conférence des directrices et directeurs cantonaux des finances</a:t>
            </a:r>
          </a:p>
          <a:p>
            <a:pPr eaLnBrk="1" hangingPunct="1"/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0237015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8868602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fr-CH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8196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sz="1000" dirty="0"/>
          </a:p>
        </p:txBody>
      </p:sp>
    </p:spTree>
    <p:extLst>
      <p:ext uri="{BB962C8B-B14F-4D97-AF65-F5344CB8AC3E}">
        <p14:creationId xmlns:p14="http://schemas.microsoft.com/office/powerpoint/2010/main" val="11466006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995900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58888" y="2247900"/>
            <a:ext cx="7194550" cy="452438"/>
          </a:xfrm>
        </p:spPr>
        <p:txBody>
          <a:bodyPr/>
          <a:lstStyle>
            <a:lvl1pPr algn="ctr">
              <a:tabLst/>
              <a:defRPr sz="2800">
                <a:solidFill>
                  <a:schemeClr val="tx1"/>
                </a:solidFill>
              </a:defRPr>
            </a:lvl1pPr>
          </a:lstStyle>
          <a:p>
            <a:endParaRPr lang="fr-CH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58888" y="2680097"/>
            <a:ext cx="7194550" cy="432197"/>
          </a:xfrm>
        </p:spPr>
        <p:txBody>
          <a:bodyPr/>
          <a:lstStyle>
            <a:lvl1pPr marL="0" indent="0" algn="ctr">
              <a:buFontTx/>
              <a:buNone/>
              <a:defRPr sz="1800" b="0"/>
            </a:lvl1pPr>
          </a:lstStyle>
          <a:p>
            <a:r>
              <a:rPr lang="fr-FR" dirty="0"/>
              <a:t>Modifiez le style des sous-titres du masque</a:t>
            </a:r>
            <a:endParaRPr lang="fr-CH" dirty="0"/>
          </a:p>
        </p:txBody>
      </p:sp>
      <p:pic>
        <p:nvPicPr>
          <p:cNvPr id="11" name="Image 10" descr="Une image contenant texte&#10;&#10;Description générée automatiquement">
            <a:extLst>
              <a:ext uri="{FF2B5EF4-FFF2-40B4-BE49-F238E27FC236}">
                <a16:creationId xmlns:a16="http://schemas.microsoft.com/office/drawing/2014/main" id="{F9C071A0-9A2A-484C-9492-33F819EF105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561" y="122628"/>
            <a:ext cx="1907877" cy="1907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561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D5AB94ED-15BB-4039-8002-27426FC015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4230" y="50585"/>
            <a:ext cx="1252570" cy="1252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83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258888" y="1545431"/>
            <a:ext cx="3636962" cy="2484835"/>
          </a:xfrm>
        </p:spPr>
        <p:txBody>
          <a:bodyPr/>
          <a:lstStyle>
            <a:lvl1pPr>
              <a:lnSpc>
                <a:spcPct val="90000"/>
              </a:lnSpc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48250" y="1545431"/>
            <a:ext cx="3638550" cy="2484835"/>
          </a:xfrm>
        </p:spPr>
        <p:txBody>
          <a:bodyPr/>
          <a:lstStyle>
            <a:lvl1pPr>
              <a:lnSpc>
                <a:spcPct val="90000"/>
              </a:lnSpc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 dirty="0"/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C3D1FCF7-DBE9-4851-AFE9-4B2D6C97B0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4230" y="50585"/>
            <a:ext cx="1252570" cy="1252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159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58888" y="411956"/>
            <a:ext cx="7427912" cy="529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CH" altLang="fr-FR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58888" y="1545431"/>
            <a:ext cx="7427912" cy="2484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H" altLang="fr-FR"/>
              <a:t>Cliquez pour modifier les styles du texte du masque</a:t>
            </a:r>
          </a:p>
          <a:p>
            <a:pPr lvl="1"/>
            <a:r>
              <a:rPr lang="fr-CH" altLang="fr-FR"/>
              <a:t>Deuxième niveau</a:t>
            </a:r>
          </a:p>
          <a:p>
            <a:pPr lvl="2"/>
            <a:r>
              <a:rPr lang="fr-CH" altLang="fr-FR"/>
              <a:t>Troisième niveau</a:t>
            </a:r>
          </a:p>
        </p:txBody>
      </p:sp>
      <p:sp>
        <p:nvSpPr>
          <p:cNvPr id="1038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43888" y="4893469"/>
            <a:ext cx="442912" cy="14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/>
            </a:lvl1pPr>
          </a:lstStyle>
          <a:p>
            <a:pPr>
              <a:defRPr/>
            </a:pPr>
            <a:fld id="{924C211E-F286-4F45-B239-10B5CBA75692}" type="slidenum">
              <a:rPr lang="fr-CH"/>
              <a:pPr>
                <a:defRPr/>
              </a:pPr>
              <a:t>‹N°›</a:t>
            </a:fld>
            <a:endParaRPr lang="fr-CH"/>
          </a:p>
        </p:txBody>
      </p:sp>
      <p:sp>
        <p:nvSpPr>
          <p:cNvPr id="1039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9751" y="4893469"/>
            <a:ext cx="5184775" cy="14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/>
            </a:lvl1pPr>
          </a:lstStyle>
          <a:p>
            <a:pPr>
              <a:defRPr/>
            </a:pPr>
            <a:endParaRPr lang="fr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697" r:id="rId2"/>
    <p:sldLayoutId id="2147483699" r:id="rId3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lnSpc>
          <a:spcPct val="140000"/>
        </a:lnSpc>
        <a:spcBef>
          <a:spcPct val="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buChar char="•"/>
        <a:defRPr sz="1200">
          <a:solidFill>
            <a:schemeClr val="bg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Relationship Id="rId9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d.ch/MCH2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info.vd.ch/canton-communes/articles-dgaic/2023/mars/numero-67/aide-memoire-pour-les-autorites-communales-vaudoises-mise-a-jour" TargetMode="External"/><Relationship Id="rId2" Type="http://schemas.openxmlformats.org/officeDocument/2006/relationships/hyperlink" Target="http://www.vd.ch/dgaic-aide-memoire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71600" y="2139702"/>
            <a:ext cx="7194550" cy="827906"/>
          </a:xfrm>
          <a:noFill/>
        </p:spPr>
        <p:txBody>
          <a:bodyPr/>
          <a:lstStyle/>
          <a:p>
            <a:r>
              <a:rPr lang="fr-CH" altLang="fr-FR" dirty="0"/>
              <a:t>MCH2:</a:t>
            </a:r>
            <a:br>
              <a:rPr lang="fr-CH" altLang="fr-FR" dirty="0"/>
            </a:br>
            <a:r>
              <a:rPr lang="fr-CH" altLang="fr-FR" dirty="0"/>
              <a:t>Quelles implications</a:t>
            </a:r>
            <a:br>
              <a:rPr lang="fr-CH" altLang="fr-FR" dirty="0"/>
            </a:br>
            <a:r>
              <a:rPr lang="fr-CH" altLang="fr-FR" dirty="0"/>
              <a:t>pour l’administration communale?</a:t>
            </a:r>
            <a:br>
              <a:rPr lang="fr-CH" altLang="fr-FR" dirty="0"/>
            </a:br>
            <a:endParaRPr lang="fr-CH" altLang="fr-FR" dirty="0"/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1258888" y="3543300"/>
            <a:ext cx="4392612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CH" altLang="fr-FR" sz="1400" dirty="0"/>
              <a:t>Présentation à destination de l’administration interne</a:t>
            </a:r>
          </a:p>
          <a:p>
            <a:pPr eaLnBrk="1" hangingPunct="1">
              <a:spcBef>
                <a:spcPct val="50000"/>
              </a:spcBef>
            </a:pPr>
            <a:r>
              <a:rPr lang="fr-CH" altLang="fr-FR" sz="1400" dirty="0">
                <a:solidFill>
                  <a:schemeClr val="bg2"/>
                </a:solidFill>
              </a:rPr>
              <a:t>Mars 2023</a:t>
            </a:r>
            <a:endParaRPr lang="fr-CH" altLang="fr-FR" sz="1200" dirty="0">
              <a:solidFill>
                <a:schemeClr val="bg2"/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6B08D5E-062F-4C4F-ADFB-0536E9081D02}"/>
              </a:ext>
            </a:extLst>
          </p:cNvPr>
          <p:cNvSpPr txBox="1"/>
          <p:nvPr/>
        </p:nvSpPr>
        <p:spPr>
          <a:xfrm rot="20622624">
            <a:off x="3236431" y="3467600"/>
            <a:ext cx="648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>
                <a:highlight>
                  <a:srgbClr val="FFFF00"/>
                </a:highlight>
              </a:rPr>
              <a:t>Présentation à personnaliser par la boursière / le boursier pour la commune / association de communes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Espace réservé du numéro de diapositive 4"/>
          <p:cNvSpPr>
            <a:spLocks noGrp="1"/>
          </p:cNvSpPr>
          <p:nvPr>
            <p:ph type="sldNum" sz="quarter" idx="4294967295"/>
          </p:nvPr>
        </p:nvSpPr>
        <p:spPr>
          <a:xfrm>
            <a:off x="8243888" y="4934109"/>
            <a:ext cx="442912" cy="147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07806D1-7F54-4C3B-AE81-66AE44C33924}" type="slidenum">
              <a:rPr lang="fr-CH" altLang="fr-FR" smtClean="0"/>
              <a:pPr eaLnBrk="1" hangingPunct="1"/>
              <a:t>10</a:t>
            </a:fld>
            <a:endParaRPr lang="fr-CH" altLang="fr-FR"/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H" sz="2400" b="1" dirty="0"/>
              <a:t>Plan comptable plus détaillé</a:t>
            </a:r>
            <a:endParaRPr lang="fr-CH" alt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9B08E473-3338-4388-BE89-B6BD40701C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941785"/>
            <a:ext cx="3703285" cy="3025396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1A5D8FEC-D2B7-4C8F-B384-A07667031D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7744" y="1150273"/>
            <a:ext cx="3914968" cy="3149669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E26AD113-53D1-4B05-9021-3F06127717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1920" y="1376701"/>
            <a:ext cx="4032448" cy="3129253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ZoneTexte 2">
            <a:extLst>
              <a:ext uri="{FF2B5EF4-FFF2-40B4-BE49-F238E27FC236}">
                <a16:creationId xmlns:a16="http://schemas.microsoft.com/office/drawing/2014/main" id="{BC8D916D-EBA0-4C71-9B77-257AE01E4B0A}"/>
              </a:ext>
            </a:extLst>
          </p:cNvPr>
          <p:cNvSpPr txBox="1"/>
          <p:nvPr/>
        </p:nvSpPr>
        <p:spPr>
          <a:xfrm>
            <a:off x="1044332" y="4213252"/>
            <a:ext cx="1223412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marL="0" algn="l" defTabSz="95781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8908" algn="l" defTabSz="95781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57816" algn="l" defTabSz="95781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6724" algn="l" defTabSz="95781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15631" algn="l" defTabSz="95781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94539" algn="l" defTabSz="95781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73447" algn="l" defTabSz="95781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52355" algn="l" defTabSz="95781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31263" algn="l" defTabSz="95781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H" b="1" dirty="0">
                <a:solidFill>
                  <a:srgbClr val="00B050"/>
                </a:solidFill>
              </a:rPr>
              <a:t>XXXX</a:t>
            </a:r>
            <a:r>
              <a:rPr lang="fr-CH" dirty="0"/>
              <a:t>.</a:t>
            </a:r>
            <a:r>
              <a:rPr lang="fr-CH" dirty="0">
                <a:highlight>
                  <a:srgbClr val="FFFF00"/>
                </a:highlight>
              </a:rPr>
              <a:t>XX</a:t>
            </a:r>
          </a:p>
        </p:txBody>
      </p:sp>
      <p:sp>
        <p:nvSpPr>
          <p:cNvPr id="11" name="ZoneTexte 11">
            <a:extLst>
              <a:ext uri="{FF2B5EF4-FFF2-40B4-BE49-F238E27FC236}">
                <a16:creationId xmlns:a16="http://schemas.microsoft.com/office/drawing/2014/main" id="{76449279-219C-4436-B77A-0DCB8B43041D}"/>
              </a:ext>
            </a:extLst>
          </p:cNvPr>
          <p:cNvSpPr txBox="1"/>
          <p:nvPr/>
        </p:nvSpPr>
        <p:spPr>
          <a:xfrm>
            <a:off x="2526425" y="4497010"/>
            <a:ext cx="1223412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marL="0" algn="l" defTabSz="95781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8908" algn="l" defTabSz="95781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57816" algn="l" defTabSz="95781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6724" algn="l" defTabSz="95781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15631" algn="l" defTabSz="95781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94539" algn="l" defTabSz="95781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73447" algn="l" defTabSz="95781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52355" algn="l" defTabSz="95781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31263" algn="l" defTabSz="95781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H" b="1" dirty="0">
                <a:solidFill>
                  <a:srgbClr val="0070C0"/>
                </a:solidFill>
              </a:rPr>
              <a:t>XXXX</a:t>
            </a:r>
            <a:r>
              <a:rPr lang="fr-CH" dirty="0"/>
              <a:t>.</a:t>
            </a:r>
            <a:r>
              <a:rPr lang="fr-CH" dirty="0">
                <a:highlight>
                  <a:srgbClr val="FFFF00"/>
                </a:highlight>
              </a:rPr>
              <a:t>XX</a:t>
            </a:r>
          </a:p>
        </p:txBody>
      </p:sp>
      <p:sp>
        <p:nvSpPr>
          <p:cNvPr id="12" name="ZoneTexte 12">
            <a:extLst>
              <a:ext uri="{FF2B5EF4-FFF2-40B4-BE49-F238E27FC236}">
                <a16:creationId xmlns:a16="http://schemas.microsoft.com/office/drawing/2014/main" id="{C002FFE9-0B06-4103-9A56-6F03C1B87BAB}"/>
              </a:ext>
            </a:extLst>
          </p:cNvPr>
          <p:cNvSpPr txBox="1"/>
          <p:nvPr/>
        </p:nvSpPr>
        <p:spPr>
          <a:xfrm>
            <a:off x="3930916" y="4635301"/>
            <a:ext cx="588623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marL="0" algn="l" defTabSz="95781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8908" algn="l" defTabSz="95781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57816" algn="l" defTabSz="95781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6724" algn="l" defTabSz="95781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15631" algn="l" defTabSz="95781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94539" algn="l" defTabSz="95781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73447" algn="l" defTabSz="95781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52355" algn="l" defTabSz="95781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31263" algn="l" defTabSz="95781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H" b="1" dirty="0">
                <a:solidFill>
                  <a:srgbClr val="FFC000"/>
                </a:solidFill>
              </a:rPr>
              <a:t>XXX</a:t>
            </a:r>
            <a:endParaRPr lang="fr-CH" dirty="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F6380978-BC83-4B20-ADD1-36B964CAB135}"/>
              </a:ext>
            </a:extLst>
          </p:cNvPr>
          <p:cNvSpPr txBox="1"/>
          <p:nvPr/>
        </p:nvSpPr>
        <p:spPr>
          <a:xfrm rot="21022255">
            <a:off x="37828" y="3488524"/>
            <a:ext cx="6863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>
                <a:highlight>
                  <a:srgbClr val="FFFF00"/>
                </a:highlight>
              </a:rPr>
              <a:t>A modifier avec les extensions de votre propre numérotation</a:t>
            </a:r>
          </a:p>
        </p:txBody>
      </p:sp>
    </p:spTree>
    <p:extLst>
      <p:ext uri="{BB962C8B-B14F-4D97-AF65-F5344CB8AC3E}">
        <p14:creationId xmlns:p14="http://schemas.microsoft.com/office/powerpoint/2010/main" val="21894240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Espace réservé du numéro de diapositive 4"/>
          <p:cNvSpPr>
            <a:spLocks noGrp="1"/>
          </p:cNvSpPr>
          <p:nvPr>
            <p:ph type="sldNum" sz="quarter" idx="4294967295"/>
          </p:nvPr>
        </p:nvSpPr>
        <p:spPr>
          <a:xfrm>
            <a:off x="8243888" y="4934109"/>
            <a:ext cx="442912" cy="147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07806D1-7F54-4C3B-AE81-66AE44C33924}" type="slidenum">
              <a:rPr lang="fr-CH" altLang="fr-FR" smtClean="0"/>
              <a:pPr eaLnBrk="1" hangingPunct="1"/>
              <a:t>11</a:t>
            </a:fld>
            <a:endParaRPr lang="fr-CH" altLang="fr-FR"/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H" sz="2400" b="1" dirty="0"/>
              <a:t>Plan comptable plus détaillé</a:t>
            </a:r>
            <a:endParaRPr lang="fr-CH" altLang="fr-FR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21C77B55-3361-4A2C-951B-8F05F7AB59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0484" y="1203598"/>
            <a:ext cx="6197860" cy="2575131"/>
          </a:xfrm>
          <a:prstGeom prst="rect">
            <a:avLst/>
          </a:prstGeom>
        </p:spPr>
      </p:pic>
      <p:sp>
        <p:nvSpPr>
          <p:cNvPr id="13" name="ZoneTexte 11">
            <a:extLst>
              <a:ext uri="{FF2B5EF4-FFF2-40B4-BE49-F238E27FC236}">
                <a16:creationId xmlns:a16="http://schemas.microsoft.com/office/drawing/2014/main" id="{8A262A11-8625-41E8-A343-B16F9F07EC2C}"/>
              </a:ext>
            </a:extLst>
          </p:cNvPr>
          <p:cNvSpPr txBox="1"/>
          <p:nvPr/>
        </p:nvSpPr>
        <p:spPr>
          <a:xfrm>
            <a:off x="1450188" y="3943834"/>
            <a:ext cx="5634876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marL="0" algn="l" defTabSz="95781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8908" algn="l" defTabSz="95781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57816" algn="l" defTabSz="95781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6724" algn="l" defTabSz="95781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15631" algn="l" defTabSz="95781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94539" algn="l" defTabSz="95781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73447" algn="l" defTabSz="95781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52355" algn="l" defTabSz="95781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31263" algn="l" defTabSz="95781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H" b="1" dirty="0"/>
              <a:t>Comptes de résultats                 </a:t>
            </a:r>
            <a:r>
              <a:rPr lang="fr-CH" b="1" dirty="0">
                <a:solidFill>
                  <a:srgbClr val="CC6600"/>
                </a:solidFill>
              </a:rPr>
              <a:t>XXXX</a:t>
            </a:r>
            <a:r>
              <a:rPr lang="fr-CH" b="1" dirty="0"/>
              <a:t>.</a:t>
            </a:r>
            <a:r>
              <a:rPr lang="fr-CH" b="1" dirty="0">
                <a:solidFill>
                  <a:srgbClr val="0070C0"/>
                </a:solidFill>
              </a:rPr>
              <a:t>XXXX</a:t>
            </a:r>
            <a:r>
              <a:rPr lang="fr-CH" b="1" dirty="0"/>
              <a:t>.</a:t>
            </a:r>
            <a:r>
              <a:rPr lang="fr-CH" b="1" dirty="0">
                <a:highlight>
                  <a:srgbClr val="FFFF00"/>
                </a:highlight>
              </a:rPr>
              <a:t>XX </a:t>
            </a:r>
          </a:p>
          <a:p>
            <a:r>
              <a:rPr lang="fr-CH" b="1" dirty="0"/>
              <a:t>Comptes des investissements  </a:t>
            </a:r>
            <a:r>
              <a:rPr lang="fr-CH" b="1" dirty="0">
                <a:solidFill>
                  <a:srgbClr val="CC6600"/>
                </a:solidFill>
              </a:rPr>
              <a:t>XXXX</a:t>
            </a:r>
            <a:r>
              <a:rPr lang="fr-CH" b="1" dirty="0"/>
              <a:t>.</a:t>
            </a:r>
            <a:r>
              <a:rPr lang="fr-CH" b="1" dirty="0">
                <a:solidFill>
                  <a:srgbClr val="FFC000"/>
                </a:solidFill>
              </a:rPr>
              <a:t>XXX</a:t>
            </a:r>
            <a:endParaRPr lang="fr-CH" dirty="0"/>
          </a:p>
          <a:p>
            <a:endParaRPr lang="fr-CH" b="1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9B8CE8B9-E364-428C-BB53-B1C886E21835}"/>
              </a:ext>
            </a:extLst>
          </p:cNvPr>
          <p:cNvSpPr txBox="1"/>
          <p:nvPr/>
        </p:nvSpPr>
        <p:spPr>
          <a:xfrm rot="21022255">
            <a:off x="1429492" y="3287199"/>
            <a:ext cx="6863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>
                <a:highlight>
                  <a:srgbClr val="FFFF00"/>
                </a:highlight>
              </a:rPr>
              <a:t>A modifier avec les extensions de votre propre numérotation</a:t>
            </a:r>
          </a:p>
        </p:txBody>
      </p:sp>
    </p:spTree>
    <p:extLst>
      <p:ext uri="{BB962C8B-B14F-4D97-AF65-F5344CB8AC3E}">
        <p14:creationId xmlns:p14="http://schemas.microsoft.com/office/powerpoint/2010/main" val="22173175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1258888" y="411956"/>
            <a:ext cx="7427912" cy="529829"/>
          </a:xfrm>
        </p:spPr>
        <p:txBody>
          <a:bodyPr wrap="square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fr-CH" altLang="fr-FR" sz="1500" dirty="0"/>
              <a:t>Classification par nature</a:t>
            </a:r>
            <a:br>
              <a:rPr lang="fr-CH" altLang="fr-FR" sz="1500" dirty="0"/>
            </a:br>
            <a:r>
              <a:rPr lang="fr-CH" altLang="fr-FR" sz="1500" b="0" dirty="0"/>
              <a:t>Charges et revenus du compte de résultats</a:t>
            </a:r>
          </a:p>
        </p:txBody>
      </p:sp>
      <p:sp>
        <p:nvSpPr>
          <p:cNvPr id="4099" name="Espace réservé du numéro de diapositive 4" hidden="1"/>
          <p:cNvSpPr>
            <a:spLocks noGrp="1"/>
          </p:cNvSpPr>
          <p:nvPr>
            <p:ph type="sldNum" sz="quarter" idx="4294967295"/>
          </p:nvPr>
        </p:nvSpPr>
        <p:spPr>
          <a:xfrm>
            <a:off x="8243888" y="4893469"/>
            <a:ext cx="442912" cy="147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fld id="{207806D1-7F54-4C3B-AE81-66AE44C33924}" type="slidenum">
              <a:rPr lang="fr-CH" altLang="fr-FR" smtClean="0"/>
              <a:pPr eaLnBrk="1" hangingPunct="1">
                <a:spcAft>
                  <a:spcPts val="600"/>
                </a:spcAft>
              </a:pPr>
              <a:t>12</a:t>
            </a:fld>
            <a:endParaRPr lang="fr-CH" alt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F7517B9A-3E7A-4090-898D-F36326A536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6022" y="996868"/>
            <a:ext cx="6228306" cy="4146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0799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e 19">
            <a:extLst>
              <a:ext uri="{FF2B5EF4-FFF2-40B4-BE49-F238E27FC236}">
                <a16:creationId xmlns:a16="http://schemas.microsoft.com/office/drawing/2014/main" id="{0059F665-8CAB-485B-BDF7-CDC8C6F29CC3}"/>
              </a:ext>
            </a:extLst>
          </p:cNvPr>
          <p:cNvGrpSpPr/>
          <p:nvPr/>
        </p:nvGrpSpPr>
        <p:grpSpPr>
          <a:xfrm>
            <a:off x="5040163" y="2138582"/>
            <a:ext cx="1943997" cy="525864"/>
            <a:chOff x="792089" y="1202"/>
            <a:chExt cx="1943997" cy="525864"/>
          </a:xfrm>
        </p:grpSpPr>
        <p:sp>
          <p:nvSpPr>
            <p:cNvPr id="21" name="Rectangle : coins arrondis 20">
              <a:extLst>
                <a:ext uri="{FF2B5EF4-FFF2-40B4-BE49-F238E27FC236}">
                  <a16:creationId xmlns:a16="http://schemas.microsoft.com/office/drawing/2014/main" id="{B1BCCA8E-04C1-4D4C-8F96-EA14B8A568D4}"/>
                </a:ext>
              </a:extLst>
            </p:cNvPr>
            <p:cNvSpPr/>
            <p:nvPr/>
          </p:nvSpPr>
          <p:spPr>
            <a:xfrm>
              <a:off x="792089" y="1202"/>
              <a:ext cx="1943997" cy="525864"/>
            </a:xfrm>
            <a:prstGeom prst="roundRect">
              <a:avLst/>
            </a:prstGeom>
            <a:solidFill>
              <a:srgbClr val="599C87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Rectangle : coins arrondis 4">
              <a:extLst>
                <a:ext uri="{FF2B5EF4-FFF2-40B4-BE49-F238E27FC236}">
                  <a16:creationId xmlns:a16="http://schemas.microsoft.com/office/drawing/2014/main" id="{7361DF7A-940B-4A38-8904-088807E8CF63}"/>
                </a:ext>
              </a:extLst>
            </p:cNvPr>
            <p:cNvSpPr txBox="1"/>
            <p:nvPr/>
          </p:nvSpPr>
          <p:spPr>
            <a:xfrm>
              <a:off x="817760" y="26873"/>
              <a:ext cx="1892655" cy="47452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20955" rIns="41910" bIns="20955" numCol="1" spcCol="1270" anchor="ctr" anchorCtr="0">
              <a:noAutofit/>
            </a:bodyPr>
            <a:lstStyle/>
            <a:p>
              <a:pPr marL="0" lvl="0" indent="0" algn="l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CH" sz="1050" b="1" kern="1200" dirty="0"/>
                <a:t>Services industriels</a:t>
              </a:r>
            </a:p>
          </p:txBody>
        </p:sp>
      </p:grp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494A1284-5C0A-47F3-B9E1-FA06A98BD2B4}"/>
              </a:ext>
            </a:extLst>
          </p:cNvPr>
          <p:cNvGrpSpPr/>
          <p:nvPr/>
        </p:nvGrpSpPr>
        <p:grpSpPr>
          <a:xfrm>
            <a:off x="7077057" y="2142895"/>
            <a:ext cx="1943997" cy="525864"/>
            <a:chOff x="792089" y="1202"/>
            <a:chExt cx="1943997" cy="525864"/>
          </a:xfrm>
        </p:grpSpPr>
        <p:sp>
          <p:nvSpPr>
            <p:cNvPr id="24" name="Rectangle : coins arrondis 23">
              <a:extLst>
                <a:ext uri="{FF2B5EF4-FFF2-40B4-BE49-F238E27FC236}">
                  <a16:creationId xmlns:a16="http://schemas.microsoft.com/office/drawing/2014/main" id="{70DF80B1-D005-421F-9786-FEF8DE29D97F}"/>
                </a:ext>
              </a:extLst>
            </p:cNvPr>
            <p:cNvSpPr/>
            <p:nvPr/>
          </p:nvSpPr>
          <p:spPr>
            <a:xfrm>
              <a:off x="792089" y="1202"/>
              <a:ext cx="1943997" cy="525864"/>
            </a:xfrm>
            <a:prstGeom prst="roundRect">
              <a:avLst/>
            </a:prstGeom>
            <a:solidFill>
              <a:srgbClr val="599C87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Rectangle : coins arrondis 4">
              <a:extLst>
                <a:ext uri="{FF2B5EF4-FFF2-40B4-BE49-F238E27FC236}">
                  <a16:creationId xmlns:a16="http://schemas.microsoft.com/office/drawing/2014/main" id="{51506A02-A654-4F9D-8881-8CAE3EC5B8AD}"/>
                </a:ext>
              </a:extLst>
            </p:cNvPr>
            <p:cNvSpPr txBox="1"/>
            <p:nvPr/>
          </p:nvSpPr>
          <p:spPr>
            <a:xfrm>
              <a:off x="817760" y="26873"/>
              <a:ext cx="1892655" cy="47452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20955" rIns="41910" bIns="20955" numCol="1" spcCol="1270" anchor="ctr" anchorCtr="0">
              <a:noAutofit/>
            </a:bodyPr>
            <a:lstStyle/>
            <a:p>
              <a:pPr marL="0" lvl="0" indent="0" algn="l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CH" sz="1050" b="1" dirty="0"/>
                <a:t>Clôture</a:t>
              </a:r>
              <a:endParaRPr lang="fr-CH" sz="1050" b="1" kern="1200" dirty="0"/>
            </a:p>
          </p:txBody>
        </p:sp>
      </p:grpSp>
      <p:sp>
        <p:nvSpPr>
          <p:cNvPr id="4099" name="Espace réservé du numéro de diapositive 4"/>
          <p:cNvSpPr>
            <a:spLocks noGrp="1"/>
          </p:cNvSpPr>
          <p:nvPr>
            <p:ph type="sldNum" sz="quarter" idx="4294967295"/>
          </p:nvPr>
        </p:nvSpPr>
        <p:spPr>
          <a:xfrm>
            <a:off x="8243888" y="4893469"/>
            <a:ext cx="442912" cy="147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07806D1-7F54-4C3B-AE81-66AE44C33924}" type="slidenum">
              <a:rPr lang="fr-CH" altLang="fr-FR" smtClean="0"/>
              <a:pPr eaLnBrk="1" hangingPunct="1"/>
              <a:t>13</a:t>
            </a:fld>
            <a:endParaRPr lang="fr-CH" altLang="fr-FR"/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Classification fonctionnelle</a:t>
            </a:r>
            <a:endParaRPr lang="fr-CH" altLang="fr-FR" dirty="0"/>
          </a:p>
        </p:txBody>
      </p:sp>
      <p:graphicFrame>
        <p:nvGraphicFramePr>
          <p:cNvPr id="5" name="Diagramme 4">
            <a:extLst>
              <a:ext uri="{FF2B5EF4-FFF2-40B4-BE49-F238E27FC236}">
                <a16:creationId xmlns:a16="http://schemas.microsoft.com/office/drawing/2014/main" id="{04AAB398-A5E1-4139-B015-39C97393A983}"/>
              </a:ext>
            </a:extLst>
          </p:cNvPr>
          <p:cNvGraphicFramePr/>
          <p:nvPr/>
        </p:nvGraphicFramePr>
        <p:xfrm>
          <a:off x="-396552" y="1700385"/>
          <a:ext cx="3528392" cy="2736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Diagramme 5">
            <a:extLst>
              <a:ext uri="{FF2B5EF4-FFF2-40B4-BE49-F238E27FC236}">
                <a16:creationId xmlns:a16="http://schemas.microsoft.com/office/drawing/2014/main" id="{F15C329B-2142-4EA0-BDBE-D355517447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32126402"/>
              </p:ext>
            </p:extLst>
          </p:nvPr>
        </p:nvGraphicFramePr>
        <p:xfrm>
          <a:off x="1835696" y="1707654"/>
          <a:ext cx="3528392" cy="2736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pSp>
        <p:nvGrpSpPr>
          <p:cNvPr id="7" name="Groupe 6">
            <a:extLst>
              <a:ext uri="{FF2B5EF4-FFF2-40B4-BE49-F238E27FC236}">
                <a16:creationId xmlns:a16="http://schemas.microsoft.com/office/drawing/2014/main" id="{CEF0D532-6043-47DF-B413-62AB2F854C5E}"/>
              </a:ext>
            </a:extLst>
          </p:cNvPr>
          <p:cNvGrpSpPr/>
          <p:nvPr/>
        </p:nvGrpSpPr>
        <p:grpSpPr>
          <a:xfrm>
            <a:off x="5040163" y="1564851"/>
            <a:ext cx="1943997" cy="525864"/>
            <a:chOff x="792089" y="1202"/>
            <a:chExt cx="1943997" cy="525864"/>
          </a:xfrm>
        </p:grpSpPr>
        <p:sp>
          <p:nvSpPr>
            <p:cNvPr id="8" name="Rectangle : coins arrondis 7">
              <a:extLst>
                <a:ext uri="{FF2B5EF4-FFF2-40B4-BE49-F238E27FC236}">
                  <a16:creationId xmlns:a16="http://schemas.microsoft.com/office/drawing/2014/main" id="{56BDCC30-E735-4299-887F-3E45E1CFE35D}"/>
                </a:ext>
              </a:extLst>
            </p:cNvPr>
            <p:cNvSpPr/>
            <p:nvPr/>
          </p:nvSpPr>
          <p:spPr>
            <a:xfrm>
              <a:off x="792089" y="1202"/>
              <a:ext cx="1943997" cy="525864"/>
            </a:xfrm>
            <a:prstGeom prst="roundRect">
              <a:avLst/>
            </a:prstGeom>
            <a:solidFill>
              <a:srgbClr val="599C87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ectangle : coins arrondis 4">
              <a:extLst>
                <a:ext uri="{FF2B5EF4-FFF2-40B4-BE49-F238E27FC236}">
                  <a16:creationId xmlns:a16="http://schemas.microsoft.com/office/drawing/2014/main" id="{2F54CAA1-A548-4FC1-B32B-3438DC890AD4}"/>
                </a:ext>
              </a:extLst>
            </p:cNvPr>
            <p:cNvSpPr txBox="1"/>
            <p:nvPr/>
          </p:nvSpPr>
          <p:spPr>
            <a:xfrm>
              <a:off x="817760" y="26873"/>
              <a:ext cx="1892655" cy="47452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20955" rIns="41910" bIns="20955" numCol="1" spcCol="1270" anchor="ctr" anchorCtr="0">
              <a:noAutofit/>
            </a:bodyPr>
            <a:lstStyle/>
            <a:p>
              <a:pPr marL="0" lvl="0" indent="0" algn="l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CH" sz="1050" b="1" kern="1200" dirty="0"/>
                <a:t>Domaines et bâtiments</a:t>
              </a:r>
            </a:p>
          </p:txBody>
        </p:sp>
      </p:grpSp>
      <p:grpSp>
        <p:nvGrpSpPr>
          <p:cNvPr id="10" name="Groupe 9">
            <a:extLst>
              <a:ext uri="{FF2B5EF4-FFF2-40B4-BE49-F238E27FC236}">
                <a16:creationId xmlns:a16="http://schemas.microsoft.com/office/drawing/2014/main" id="{783B0015-6FFC-4B07-B662-4ECCFE4BD52B}"/>
              </a:ext>
            </a:extLst>
          </p:cNvPr>
          <p:cNvGrpSpPr/>
          <p:nvPr/>
        </p:nvGrpSpPr>
        <p:grpSpPr>
          <a:xfrm>
            <a:off x="7051386" y="1579841"/>
            <a:ext cx="1943997" cy="525864"/>
            <a:chOff x="792089" y="1202"/>
            <a:chExt cx="1943997" cy="525864"/>
          </a:xfrm>
        </p:grpSpPr>
        <p:sp>
          <p:nvSpPr>
            <p:cNvPr id="11" name="Rectangle : coins arrondis 10">
              <a:extLst>
                <a:ext uri="{FF2B5EF4-FFF2-40B4-BE49-F238E27FC236}">
                  <a16:creationId xmlns:a16="http://schemas.microsoft.com/office/drawing/2014/main" id="{1EE60292-EB19-48AD-95EF-56DD71A02B9C}"/>
                </a:ext>
              </a:extLst>
            </p:cNvPr>
            <p:cNvSpPr/>
            <p:nvPr/>
          </p:nvSpPr>
          <p:spPr>
            <a:xfrm>
              <a:off x="792089" y="1202"/>
              <a:ext cx="1943997" cy="525864"/>
            </a:xfrm>
            <a:prstGeom prst="roundRect">
              <a:avLst/>
            </a:prstGeom>
            <a:solidFill>
              <a:srgbClr val="599C87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ectangle : coins arrondis 4">
              <a:extLst>
                <a:ext uri="{FF2B5EF4-FFF2-40B4-BE49-F238E27FC236}">
                  <a16:creationId xmlns:a16="http://schemas.microsoft.com/office/drawing/2014/main" id="{6115C295-BA73-4FAF-9258-209DEAEB3B0E}"/>
                </a:ext>
              </a:extLst>
            </p:cNvPr>
            <p:cNvSpPr txBox="1"/>
            <p:nvPr/>
          </p:nvSpPr>
          <p:spPr>
            <a:xfrm>
              <a:off x="817760" y="26873"/>
              <a:ext cx="1892655" cy="47452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20955" rIns="41910" bIns="20955" numCol="1" spcCol="1270" anchor="ctr" anchorCtr="0">
              <a:noAutofit/>
            </a:bodyPr>
            <a:lstStyle/>
            <a:p>
              <a:pPr marL="0" lvl="0" indent="0" algn="l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CH" sz="1050" b="1" kern="1200" dirty="0"/>
                <a:t>Travaux</a:t>
              </a:r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278A0B5C-6FF2-49FA-B94D-3CA31C1C653E}"/>
              </a:ext>
            </a:extLst>
          </p:cNvPr>
          <p:cNvGrpSpPr/>
          <p:nvPr/>
        </p:nvGrpSpPr>
        <p:grpSpPr>
          <a:xfrm>
            <a:off x="5040163" y="2201994"/>
            <a:ext cx="1943997" cy="525864"/>
            <a:chOff x="792089" y="1202"/>
            <a:chExt cx="1943997" cy="525864"/>
          </a:xfrm>
        </p:grpSpPr>
        <p:sp>
          <p:nvSpPr>
            <p:cNvPr id="15" name="Rectangle : coins arrondis 14">
              <a:extLst>
                <a:ext uri="{FF2B5EF4-FFF2-40B4-BE49-F238E27FC236}">
                  <a16:creationId xmlns:a16="http://schemas.microsoft.com/office/drawing/2014/main" id="{958D653C-4407-4B4F-8440-89B5A2D79A37}"/>
                </a:ext>
              </a:extLst>
            </p:cNvPr>
            <p:cNvSpPr/>
            <p:nvPr/>
          </p:nvSpPr>
          <p:spPr>
            <a:xfrm>
              <a:off x="792089" y="1202"/>
              <a:ext cx="1943997" cy="525864"/>
            </a:xfrm>
            <a:prstGeom prst="roundRect">
              <a:avLst/>
            </a:prstGeom>
            <a:solidFill>
              <a:srgbClr val="599C87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ectangle : coins arrondis 4">
              <a:extLst>
                <a:ext uri="{FF2B5EF4-FFF2-40B4-BE49-F238E27FC236}">
                  <a16:creationId xmlns:a16="http://schemas.microsoft.com/office/drawing/2014/main" id="{8847C2E0-3A7C-44F7-A183-5D41655B0302}"/>
                </a:ext>
              </a:extLst>
            </p:cNvPr>
            <p:cNvSpPr txBox="1"/>
            <p:nvPr/>
          </p:nvSpPr>
          <p:spPr>
            <a:xfrm>
              <a:off x="817760" y="26873"/>
              <a:ext cx="1892655" cy="47452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20955" rIns="41910" bIns="20955" numCol="1" spcCol="1270" anchor="ctr" anchorCtr="0">
              <a:noAutofit/>
            </a:bodyPr>
            <a:lstStyle/>
            <a:p>
              <a:pPr marL="0" lvl="0" indent="0" algn="l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CH" sz="1050" b="1" kern="1200" dirty="0"/>
                <a:t>Services industriels</a:t>
              </a:r>
            </a:p>
          </p:txBody>
        </p:sp>
      </p:grp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5B06978D-76F8-4A31-9D5E-AAEAD57651E2}"/>
              </a:ext>
            </a:extLst>
          </p:cNvPr>
          <p:cNvGrpSpPr/>
          <p:nvPr/>
        </p:nvGrpSpPr>
        <p:grpSpPr>
          <a:xfrm>
            <a:off x="7077057" y="2206307"/>
            <a:ext cx="1943997" cy="525864"/>
            <a:chOff x="792089" y="1202"/>
            <a:chExt cx="1943997" cy="525864"/>
          </a:xfrm>
        </p:grpSpPr>
        <p:sp>
          <p:nvSpPr>
            <p:cNvPr id="18" name="Rectangle : coins arrondis 17">
              <a:extLst>
                <a:ext uri="{FF2B5EF4-FFF2-40B4-BE49-F238E27FC236}">
                  <a16:creationId xmlns:a16="http://schemas.microsoft.com/office/drawing/2014/main" id="{DFE02B80-8171-4257-ABBE-51A6D66168AE}"/>
                </a:ext>
              </a:extLst>
            </p:cNvPr>
            <p:cNvSpPr/>
            <p:nvPr/>
          </p:nvSpPr>
          <p:spPr>
            <a:xfrm>
              <a:off x="792089" y="1202"/>
              <a:ext cx="1943997" cy="525864"/>
            </a:xfrm>
            <a:prstGeom prst="roundRect">
              <a:avLst/>
            </a:prstGeom>
            <a:solidFill>
              <a:srgbClr val="599C87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Rectangle : coins arrondis 4">
              <a:extLst>
                <a:ext uri="{FF2B5EF4-FFF2-40B4-BE49-F238E27FC236}">
                  <a16:creationId xmlns:a16="http://schemas.microsoft.com/office/drawing/2014/main" id="{B04CDD9F-6CF5-42AB-9ECA-1B7427B7F376}"/>
                </a:ext>
              </a:extLst>
            </p:cNvPr>
            <p:cNvSpPr txBox="1"/>
            <p:nvPr/>
          </p:nvSpPr>
          <p:spPr>
            <a:xfrm>
              <a:off x="817760" y="26873"/>
              <a:ext cx="1892655" cy="47452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20955" rIns="41910" bIns="20955" numCol="1" spcCol="1270" anchor="ctr" anchorCtr="0">
              <a:noAutofit/>
            </a:bodyPr>
            <a:lstStyle/>
            <a:p>
              <a:pPr marL="0" lvl="0" indent="0" algn="l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CH" sz="1050" b="1" dirty="0"/>
                <a:t>Clôture</a:t>
              </a:r>
              <a:endParaRPr lang="fr-CH" sz="1050" b="1" kern="1200" dirty="0"/>
            </a:p>
          </p:txBody>
        </p:sp>
      </p:grpSp>
      <p:sp>
        <p:nvSpPr>
          <p:cNvPr id="13" name="Signe de multiplication 12">
            <a:extLst>
              <a:ext uri="{FF2B5EF4-FFF2-40B4-BE49-F238E27FC236}">
                <a16:creationId xmlns:a16="http://schemas.microsoft.com/office/drawing/2014/main" id="{D461D096-14AF-4371-BA4B-EB0730FF0672}"/>
              </a:ext>
            </a:extLst>
          </p:cNvPr>
          <p:cNvSpPr/>
          <p:nvPr/>
        </p:nvSpPr>
        <p:spPr>
          <a:xfrm>
            <a:off x="3919038" y="1275606"/>
            <a:ext cx="6264696" cy="1800200"/>
          </a:xfrm>
          <a:prstGeom prst="mathMultiply">
            <a:avLst>
              <a:gd name="adj1" fmla="val 5156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6" name="Rectangle 3">
            <a:extLst>
              <a:ext uri="{FF2B5EF4-FFF2-40B4-BE49-F238E27FC236}">
                <a16:creationId xmlns:a16="http://schemas.microsoft.com/office/drawing/2014/main" id="{81016050-0309-4CDC-A48E-9CC1796022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2040" y="2931790"/>
            <a:ext cx="3816424" cy="148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lvl="1" indent="-342900">
              <a:spcAft>
                <a:spcPts val="1200"/>
              </a:spcAft>
              <a:buFontTx/>
              <a:buChar char="•"/>
              <a:defRPr/>
            </a:pPr>
            <a:r>
              <a:rPr lang="fr-CH" sz="1600" kern="0" dirty="0">
                <a:latin typeface="+mn-lt"/>
              </a:rPr>
              <a:t>La même pour Confédération, cantons et communes</a:t>
            </a:r>
            <a:endParaRPr lang="fr-CH" sz="1600" b="1" kern="0" dirty="0">
              <a:latin typeface="+mn-lt"/>
            </a:endParaRPr>
          </a:p>
          <a:p>
            <a:pPr marL="342900" lvl="1" indent="-342900">
              <a:spcAft>
                <a:spcPts val="1200"/>
              </a:spcAft>
              <a:buFontTx/>
              <a:buChar char="•"/>
              <a:defRPr/>
            </a:pPr>
            <a:r>
              <a:rPr lang="fr-CH" sz="1600" spc="-10" dirty="0">
                <a:latin typeface="Arial" panose="020B0604020202020204" pitchFamily="34" charset="0"/>
                <a:cs typeface="Arial" panose="020B0604020202020204" pitchFamily="34" charset="0"/>
              </a:rPr>
              <a:t>Plus détaillée et plus adaptée aux nouveaux enjeux (28 fonctions PCV contre 108 fonctions MCH2 pour les communes vaudoises).</a:t>
            </a:r>
          </a:p>
          <a:p>
            <a:pPr marL="342900" lvl="1" indent="-342900">
              <a:spcAft>
                <a:spcPts val="1200"/>
              </a:spcAft>
              <a:buFontTx/>
              <a:buChar char="•"/>
              <a:defRPr/>
            </a:pPr>
            <a:endParaRPr lang="fr-CH" sz="2000" spc="-1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>
              <a:lnSpc>
                <a:spcPct val="140000"/>
              </a:lnSpc>
              <a:buFontTx/>
              <a:buChar char="•"/>
              <a:defRPr/>
            </a:pPr>
            <a:endParaRPr lang="fr-CH" sz="2000" spc="-1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40000"/>
              </a:lnSpc>
              <a:defRPr/>
            </a:pPr>
            <a:endParaRPr lang="fr-CH" sz="1200" kern="0" dirty="0">
              <a:latin typeface="+mn-lt"/>
            </a:endParaRPr>
          </a:p>
          <a:p>
            <a:pPr marL="342900" indent="-342900">
              <a:lnSpc>
                <a:spcPct val="140000"/>
              </a:lnSpc>
              <a:buFontTx/>
              <a:buChar char="•"/>
              <a:defRPr/>
            </a:pPr>
            <a:endParaRPr lang="fr-CH" sz="2000" b="1" kern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143117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1258888" y="411956"/>
            <a:ext cx="7427912" cy="529829"/>
          </a:xfrm>
        </p:spPr>
        <p:txBody>
          <a:bodyPr wrap="square" anchor="ctr">
            <a:normAutofit/>
          </a:bodyPr>
          <a:lstStyle/>
          <a:p>
            <a:r>
              <a:rPr lang="fr-CH" dirty="0"/>
              <a:t>Classification fonctionnelle</a:t>
            </a:r>
            <a:endParaRPr lang="fr-CH" altLang="fr-FR" dirty="0"/>
          </a:p>
        </p:txBody>
      </p:sp>
      <p:sp>
        <p:nvSpPr>
          <p:cNvPr id="4099" name="Espace réservé du numéro de diapositive 4" hidden="1"/>
          <p:cNvSpPr>
            <a:spLocks noGrp="1"/>
          </p:cNvSpPr>
          <p:nvPr>
            <p:ph type="sldNum" sz="quarter" idx="4294967295"/>
          </p:nvPr>
        </p:nvSpPr>
        <p:spPr>
          <a:xfrm>
            <a:off x="8243888" y="4893469"/>
            <a:ext cx="442912" cy="147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fld id="{207806D1-7F54-4C3B-AE81-66AE44C33924}" type="slidenum">
              <a:rPr lang="fr-CH" altLang="fr-FR" smtClean="0"/>
              <a:pPr eaLnBrk="1" hangingPunct="1">
                <a:spcAft>
                  <a:spcPts val="600"/>
                </a:spcAft>
              </a:pPr>
              <a:t>14</a:t>
            </a:fld>
            <a:endParaRPr lang="fr-CH" altLang="fr-FR"/>
          </a:p>
        </p:txBody>
      </p:sp>
      <p:pic>
        <p:nvPicPr>
          <p:cNvPr id="46" name="Image 45">
            <a:extLst>
              <a:ext uri="{FF2B5EF4-FFF2-40B4-BE49-F238E27FC236}">
                <a16:creationId xmlns:a16="http://schemas.microsoft.com/office/drawing/2014/main" id="{F2818EAC-7128-49AC-B3F1-D3DA38DDC2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64" y="970360"/>
            <a:ext cx="5089614" cy="399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3803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Espace réservé du numéro de diapositive 4"/>
          <p:cNvSpPr>
            <a:spLocks noGrp="1"/>
          </p:cNvSpPr>
          <p:nvPr>
            <p:ph type="sldNum" sz="quarter" idx="4294967295"/>
          </p:nvPr>
        </p:nvSpPr>
        <p:spPr>
          <a:xfrm>
            <a:off x="8243888" y="4893469"/>
            <a:ext cx="442912" cy="147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07806D1-7F54-4C3B-AE81-66AE44C33924}" type="slidenum">
              <a:rPr lang="fr-CH" altLang="fr-FR" smtClean="0"/>
              <a:pPr eaLnBrk="1" hangingPunct="1"/>
              <a:t>15</a:t>
            </a:fld>
            <a:endParaRPr lang="fr-CH" altLang="fr-FR" dirty="0"/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Exemple de changement</a:t>
            </a:r>
            <a:endParaRPr lang="fr-CH" altLang="fr-FR" dirty="0"/>
          </a:p>
        </p:txBody>
      </p:sp>
      <p:graphicFrame>
        <p:nvGraphicFramePr>
          <p:cNvPr id="6" name="Diagramme 5">
            <a:extLst>
              <a:ext uri="{FF2B5EF4-FFF2-40B4-BE49-F238E27FC236}">
                <a16:creationId xmlns:a16="http://schemas.microsoft.com/office/drawing/2014/main" id="{A20B18E6-AD86-4ED6-B8F0-B1B2CB30997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42876225"/>
              </p:ext>
            </p:extLst>
          </p:nvPr>
        </p:nvGraphicFramePr>
        <p:xfrm>
          <a:off x="539552" y="977107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Accolade fermante 6">
            <a:extLst>
              <a:ext uri="{FF2B5EF4-FFF2-40B4-BE49-F238E27FC236}">
                <a16:creationId xmlns:a16="http://schemas.microsoft.com/office/drawing/2014/main" id="{358CBB86-B602-4F34-AD3E-24C02E4F999E}"/>
              </a:ext>
            </a:extLst>
          </p:cNvPr>
          <p:cNvSpPr/>
          <p:nvPr/>
        </p:nvSpPr>
        <p:spPr>
          <a:xfrm>
            <a:off x="5652120" y="1131590"/>
            <a:ext cx="144016" cy="1800200"/>
          </a:xfrm>
          <a:prstGeom prst="rightBrace">
            <a:avLst/>
          </a:prstGeom>
          <a:ln w="15875">
            <a:solidFill>
              <a:srgbClr val="B2B2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85450EB-1339-4CD6-AB2D-4F178D562273}"/>
              </a:ext>
            </a:extLst>
          </p:cNvPr>
          <p:cNvSpPr txBox="1"/>
          <p:nvPr/>
        </p:nvSpPr>
        <p:spPr>
          <a:xfrm>
            <a:off x="6012160" y="1851670"/>
            <a:ext cx="2304256" cy="646331"/>
          </a:xfrm>
          <a:prstGeom prst="rect">
            <a:avLst/>
          </a:prstGeom>
          <a:solidFill>
            <a:srgbClr val="70C4A9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CH" dirty="0"/>
              <a:t>0 Administration générale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651F3B40-339C-4025-B3E8-172FCC6F6FB0}"/>
              </a:ext>
            </a:extLst>
          </p:cNvPr>
          <p:cNvCxnSpPr/>
          <p:nvPr/>
        </p:nvCxnSpPr>
        <p:spPr>
          <a:xfrm>
            <a:off x="5724128" y="3507854"/>
            <a:ext cx="144016" cy="0"/>
          </a:xfrm>
          <a:prstGeom prst="line">
            <a:avLst/>
          </a:prstGeom>
          <a:ln w="15875">
            <a:solidFill>
              <a:srgbClr val="B2B2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E494EE3B-0042-4B8B-ABD8-094FF837BE3B}"/>
              </a:ext>
            </a:extLst>
          </p:cNvPr>
          <p:cNvCxnSpPr/>
          <p:nvPr/>
        </p:nvCxnSpPr>
        <p:spPr>
          <a:xfrm>
            <a:off x="5720900" y="4443958"/>
            <a:ext cx="144016" cy="0"/>
          </a:xfrm>
          <a:prstGeom prst="line">
            <a:avLst/>
          </a:prstGeom>
          <a:ln w="15875">
            <a:solidFill>
              <a:srgbClr val="B2B2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CEEF0637-AE1D-4382-A959-46E461F896AF}"/>
              </a:ext>
            </a:extLst>
          </p:cNvPr>
          <p:cNvSpPr txBox="1"/>
          <p:nvPr/>
        </p:nvSpPr>
        <p:spPr>
          <a:xfrm>
            <a:off x="6012160" y="3291830"/>
            <a:ext cx="2304256" cy="369332"/>
          </a:xfrm>
          <a:prstGeom prst="rect">
            <a:avLst/>
          </a:prstGeom>
          <a:solidFill>
            <a:srgbClr val="70C4A9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CH" dirty="0"/>
              <a:t>2 Formation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40DE0607-151F-4B30-AB5D-3FDE17E5A4AB}"/>
              </a:ext>
            </a:extLst>
          </p:cNvPr>
          <p:cNvSpPr txBox="1"/>
          <p:nvPr/>
        </p:nvSpPr>
        <p:spPr>
          <a:xfrm>
            <a:off x="6012617" y="4218642"/>
            <a:ext cx="2304256" cy="369332"/>
          </a:xfrm>
          <a:prstGeom prst="rect">
            <a:avLst/>
          </a:prstGeom>
          <a:solidFill>
            <a:srgbClr val="70C4A9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CH" dirty="0"/>
              <a:t>9 Finances et impôts</a:t>
            </a:r>
          </a:p>
        </p:txBody>
      </p:sp>
    </p:spTree>
    <p:extLst>
      <p:ext uri="{BB962C8B-B14F-4D97-AF65-F5344CB8AC3E}">
        <p14:creationId xmlns:p14="http://schemas.microsoft.com/office/powerpoint/2010/main" val="5639653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Espace réservé du numéro de diapositive 4"/>
          <p:cNvSpPr>
            <a:spLocks noGrp="1"/>
          </p:cNvSpPr>
          <p:nvPr>
            <p:ph type="sldNum" sz="quarter" idx="4294967295"/>
          </p:nvPr>
        </p:nvSpPr>
        <p:spPr>
          <a:xfrm>
            <a:off x="8243888" y="4893469"/>
            <a:ext cx="442912" cy="147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07806D1-7F54-4C3B-AE81-66AE44C33924}" type="slidenum">
              <a:rPr lang="fr-CH" altLang="fr-FR" smtClean="0"/>
              <a:pPr eaLnBrk="1" hangingPunct="1"/>
              <a:t>16</a:t>
            </a:fld>
            <a:endParaRPr lang="fr-CH" altLang="fr-FR"/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Exemple de changement</a:t>
            </a:r>
            <a:endParaRPr lang="fr-CH" altLang="fr-FR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3056F4F9-8C47-4961-BB00-5500416A0193}"/>
              </a:ext>
            </a:extLst>
          </p:cNvPr>
          <p:cNvSpPr txBox="1"/>
          <p:nvPr/>
        </p:nvSpPr>
        <p:spPr>
          <a:xfrm>
            <a:off x="430796" y="2266631"/>
            <a:ext cx="16561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600" b="1" i="1" dirty="0"/>
              <a:t>MCH1:</a:t>
            </a:r>
          </a:p>
          <a:p>
            <a:r>
              <a:rPr lang="fr-CH" sz="1600" b="1" i="1" dirty="0"/>
              <a:t>110.3170</a:t>
            </a:r>
          </a:p>
          <a:p>
            <a:r>
              <a:rPr lang="fr-CH" sz="1600" i="1" dirty="0"/>
              <a:t>Frais de réceptions et de manifestations</a:t>
            </a:r>
          </a:p>
        </p:txBody>
      </p:sp>
      <p:graphicFrame>
        <p:nvGraphicFramePr>
          <p:cNvPr id="14" name="Diagramme 13">
            <a:extLst>
              <a:ext uri="{FF2B5EF4-FFF2-40B4-BE49-F238E27FC236}">
                <a16:creationId xmlns:a16="http://schemas.microsoft.com/office/drawing/2014/main" id="{021AD7FD-6170-40AF-B586-90B2034388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5576813"/>
              </p:ext>
            </p:extLst>
          </p:nvPr>
        </p:nvGraphicFramePr>
        <p:xfrm>
          <a:off x="2474307" y="1164948"/>
          <a:ext cx="5735960" cy="35494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ZoneTexte 14">
            <a:extLst>
              <a:ext uri="{FF2B5EF4-FFF2-40B4-BE49-F238E27FC236}">
                <a16:creationId xmlns:a16="http://schemas.microsoft.com/office/drawing/2014/main" id="{C6DB7D6B-86BD-4EBC-8DDB-574397A68423}"/>
              </a:ext>
            </a:extLst>
          </p:cNvPr>
          <p:cNvSpPr txBox="1"/>
          <p:nvPr/>
        </p:nvSpPr>
        <p:spPr>
          <a:xfrm>
            <a:off x="3203848" y="2519386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400" b="1" dirty="0">
                <a:solidFill>
                  <a:schemeClr val="accent5">
                    <a:lumMod val="50000"/>
                  </a:schemeClr>
                </a:solidFill>
              </a:rPr>
              <a:t>1</a:t>
            </a:r>
            <a:r>
              <a:rPr lang="fr-CH" sz="2400" b="1" baseline="30000" dirty="0">
                <a:solidFill>
                  <a:schemeClr val="accent5">
                    <a:lumMod val="50000"/>
                  </a:schemeClr>
                </a:solidFill>
              </a:rPr>
              <a:t>er</a:t>
            </a:r>
            <a:r>
              <a:rPr lang="fr-CH" sz="2400" b="1" dirty="0">
                <a:solidFill>
                  <a:schemeClr val="accent5">
                    <a:lumMod val="50000"/>
                  </a:schemeClr>
                </a:solidFill>
              </a:rPr>
              <a:t> août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CC48B540-BC2F-43A8-B40D-BD12F0825372}"/>
              </a:ext>
            </a:extLst>
          </p:cNvPr>
          <p:cNvSpPr txBox="1"/>
          <p:nvPr/>
        </p:nvSpPr>
        <p:spPr>
          <a:xfrm>
            <a:off x="3491880" y="3034937"/>
            <a:ext cx="907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600" b="1" dirty="0"/>
              <a:t>3290</a:t>
            </a:r>
            <a:r>
              <a:rPr lang="fr-CH" b="1" dirty="0">
                <a:solidFill>
                  <a:srgbClr val="CC660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0191458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Espace réservé du numéro de diapositive 4"/>
          <p:cNvSpPr>
            <a:spLocks noGrp="1"/>
          </p:cNvSpPr>
          <p:nvPr>
            <p:ph type="sldNum" sz="quarter" idx="4294967295"/>
          </p:nvPr>
        </p:nvSpPr>
        <p:spPr>
          <a:xfrm>
            <a:off x="8243888" y="4934109"/>
            <a:ext cx="442912" cy="147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07806D1-7F54-4C3B-AE81-66AE44C33924}" type="slidenum">
              <a:rPr lang="fr-CH" altLang="fr-FR" smtClean="0"/>
              <a:pPr eaLnBrk="1" hangingPunct="1"/>
              <a:t>17</a:t>
            </a:fld>
            <a:endParaRPr lang="fr-CH" altLang="fr-FR"/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H" sz="2400" b="1" dirty="0"/>
              <a:t>Nouveaux comptes à utiliser</a:t>
            </a:r>
            <a:endParaRPr lang="fr-CH" altLang="fr-FR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CFE429DD-EC0D-4AA2-80D7-C5F46DF979E4}"/>
              </a:ext>
            </a:extLst>
          </p:cNvPr>
          <p:cNvSpPr txBox="1"/>
          <p:nvPr/>
        </p:nvSpPr>
        <p:spPr>
          <a:xfrm rot="20622624">
            <a:off x="1258313" y="1971586"/>
            <a:ext cx="648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>
                <a:highlight>
                  <a:srgbClr val="FFFF00"/>
                </a:highlight>
              </a:rPr>
              <a:t>Insérer la table de conversion (un extrait si trop long) qui concerne le public de la présentation avec les correspondances comptes PCV/ MCH2 pour votre commune / association de communes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0CFE0FD-8D61-4F8D-B8CA-2A9ADCC904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891145"/>
            <a:ext cx="4391198" cy="2126264"/>
          </a:xfrm>
          <a:prstGeom prst="rect">
            <a:avLst/>
          </a:prstGeom>
          <a:ln w="76200">
            <a:solidFill>
              <a:srgbClr val="FFFF00">
                <a:alpha val="99000"/>
              </a:srgbClr>
            </a:solidFill>
          </a:ln>
        </p:spPr>
      </p:pic>
    </p:spTree>
    <p:extLst>
      <p:ext uri="{BB962C8B-B14F-4D97-AF65-F5344CB8AC3E}">
        <p14:creationId xmlns:p14="http://schemas.microsoft.com/office/powerpoint/2010/main" val="29577170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Espace réservé du numéro de diapositive 4"/>
          <p:cNvSpPr>
            <a:spLocks noGrp="1"/>
          </p:cNvSpPr>
          <p:nvPr>
            <p:ph type="sldNum" sz="quarter" idx="4294967295"/>
          </p:nvPr>
        </p:nvSpPr>
        <p:spPr>
          <a:xfrm>
            <a:off x="8243888" y="4893469"/>
            <a:ext cx="442912" cy="147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07806D1-7F54-4C3B-AE81-66AE44C33924}" type="slidenum">
              <a:rPr lang="fr-CH" altLang="fr-FR" smtClean="0"/>
              <a:pPr eaLnBrk="1" hangingPunct="1"/>
              <a:t>18</a:t>
            </a:fld>
            <a:endParaRPr lang="fr-CH" altLang="fr-FR"/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H" altLang="fr-FR" dirty="0"/>
              <a:t>Compte de résultats</a:t>
            </a:r>
            <a:r>
              <a:rPr lang="fr-CH" dirty="0"/>
              <a:t> à plusieurs niveaux </a:t>
            </a:r>
            <a:br>
              <a:rPr lang="fr-CH" dirty="0"/>
            </a:br>
            <a:r>
              <a:rPr lang="fr-CH" sz="2000" b="0" dirty="0"/>
              <a:t>(≈ fonctionnement)</a:t>
            </a:r>
            <a:endParaRPr lang="fr-CH" alt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C051F49-B415-4694-B02E-CA30ECCD3A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47" y="1981887"/>
            <a:ext cx="6352032" cy="2529840"/>
          </a:xfrm>
          <a:prstGeom prst="rect">
            <a:avLst/>
          </a:prstGeom>
        </p:spPr>
      </p:pic>
      <p:sp>
        <p:nvSpPr>
          <p:cNvPr id="6" name="Flèche : droite 5">
            <a:extLst>
              <a:ext uri="{FF2B5EF4-FFF2-40B4-BE49-F238E27FC236}">
                <a16:creationId xmlns:a16="http://schemas.microsoft.com/office/drawing/2014/main" id="{CB105E1C-1254-4DBE-B39D-F530084AFB8A}"/>
              </a:ext>
            </a:extLst>
          </p:cNvPr>
          <p:cNvSpPr/>
          <p:nvPr/>
        </p:nvSpPr>
        <p:spPr>
          <a:xfrm rot="10800000">
            <a:off x="5652120" y="3435846"/>
            <a:ext cx="1008112" cy="271483"/>
          </a:xfrm>
          <a:prstGeom prst="rightArrow">
            <a:avLst/>
          </a:prstGeom>
          <a:solidFill>
            <a:srgbClr val="70C4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C4B7AFA8-662D-43A5-9710-33A56E723879}"/>
              </a:ext>
            </a:extLst>
          </p:cNvPr>
          <p:cNvSpPr txBox="1"/>
          <p:nvPr/>
        </p:nvSpPr>
        <p:spPr>
          <a:xfrm>
            <a:off x="6767481" y="3118159"/>
            <a:ext cx="2555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200" dirty="0"/>
              <a:t>Opérations provenant </a:t>
            </a:r>
          </a:p>
          <a:p>
            <a:r>
              <a:rPr lang="fr-CH" sz="1200" dirty="0"/>
              <a:t>de </a:t>
            </a:r>
            <a:r>
              <a:rPr lang="fr-CH" sz="1200" b="1" dirty="0"/>
              <a:t>politique budgétaire</a:t>
            </a:r>
            <a:r>
              <a:rPr lang="fr-CH" sz="1200" dirty="0"/>
              <a:t>: </a:t>
            </a:r>
          </a:p>
          <a:p>
            <a:r>
              <a:rPr lang="fr-CH" sz="1200" dirty="0"/>
              <a:t>réserve, préfinancements et amortissement supplémentaires</a:t>
            </a:r>
          </a:p>
        </p:txBody>
      </p:sp>
    </p:spTree>
    <p:extLst>
      <p:ext uri="{BB962C8B-B14F-4D97-AF65-F5344CB8AC3E}">
        <p14:creationId xmlns:p14="http://schemas.microsoft.com/office/powerpoint/2010/main" val="24766442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Espace réservé du numéro de diapositive 4"/>
          <p:cNvSpPr>
            <a:spLocks noGrp="1"/>
          </p:cNvSpPr>
          <p:nvPr>
            <p:ph type="sldNum" sz="quarter" idx="4294967295"/>
          </p:nvPr>
        </p:nvSpPr>
        <p:spPr>
          <a:xfrm>
            <a:off x="8243888" y="4893469"/>
            <a:ext cx="442912" cy="147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07806D1-7F54-4C3B-AE81-66AE44C33924}" type="slidenum">
              <a:rPr lang="fr-CH" altLang="fr-FR" smtClean="0"/>
              <a:pPr eaLnBrk="1" hangingPunct="1"/>
              <a:t>19</a:t>
            </a:fld>
            <a:endParaRPr lang="fr-CH" altLang="fr-FR"/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H" altLang="fr-FR" dirty="0"/>
              <a:t>Immobilisations</a:t>
            </a:r>
          </a:p>
        </p:txBody>
      </p:sp>
      <p:graphicFrame>
        <p:nvGraphicFramePr>
          <p:cNvPr id="7" name="Diagramme 6">
            <a:extLst>
              <a:ext uri="{FF2B5EF4-FFF2-40B4-BE49-F238E27FC236}">
                <a16:creationId xmlns:a16="http://schemas.microsoft.com/office/drawing/2014/main" id="{2D6F3CCF-B1D8-4943-9084-BB65379C843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34979842"/>
              </p:ext>
            </p:extLst>
          </p:nvPr>
        </p:nvGraphicFramePr>
        <p:xfrm>
          <a:off x="1258888" y="107133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Image 8">
            <a:extLst>
              <a:ext uri="{FF2B5EF4-FFF2-40B4-BE49-F238E27FC236}">
                <a16:creationId xmlns:a16="http://schemas.microsoft.com/office/drawing/2014/main" id="{C9302AD4-476F-4FD5-9B54-54399689A19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3568" y="1419622"/>
            <a:ext cx="902681" cy="750937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24CC3D82-E280-431D-ABE1-8DAE6B73FF0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99694" y="1347614"/>
            <a:ext cx="864096" cy="750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8241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Espace réservé du numéro de diapositive 4"/>
          <p:cNvSpPr>
            <a:spLocks noGrp="1"/>
          </p:cNvSpPr>
          <p:nvPr>
            <p:ph type="sldNum" sz="quarter" idx="4294967295"/>
          </p:nvPr>
        </p:nvSpPr>
        <p:spPr>
          <a:xfrm>
            <a:off x="8243888" y="4893469"/>
            <a:ext cx="442912" cy="147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07806D1-7F54-4C3B-AE81-66AE44C33924}" type="slidenum">
              <a:rPr lang="fr-CH" altLang="fr-FR" smtClean="0"/>
              <a:pPr eaLnBrk="1" hangingPunct="1"/>
              <a:t>2</a:t>
            </a:fld>
            <a:endParaRPr lang="fr-CH" altLang="fr-FR"/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H" altLang="fr-FR" dirty="0"/>
              <a:t>Plan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1245836" y="1707654"/>
            <a:ext cx="7427912" cy="317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40000"/>
              </a:lnSpc>
              <a:buFontTx/>
              <a:buChar char="•"/>
              <a:defRPr/>
            </a:pPr>
            <a:r>
              <a:rPr lang="fr-CH" sz="2000" kern="0" dirty="0">
                <a:latin typeface="+mn-lt"/>
              </a:rPr>
              <a:t>Contexte / Objectifs</a:t>
            </a:r>
          </a:p>
          <a:p>
            <a:pPr marL="342900" indent="-342900">
              <a:lnSpc>
                <a:spcPct val="140000"/>
              </a:lnSpc>
              <a:buFontTx/>
              <a:buChar char="•"/>
              <a:defRPr/>
            </a:pPr>
            <a:r>
              <a:rPr lang="fr-CH" sz="2000" kern="0" dirty="0">
                <a:latin typeface="+mn-lt"/>
              </a:rPr>
              <a:t>Bases légales</a:t>
            </a:r>
          </a:p>
          <a:p>
            <a:pPr marL="342900" indent="-342900">
              <a:lnSpc>
                <a:spcPct val="140000"/>
              </a:lnSpc>
              <a:buFontTx/>
              <a:buChar char="•"/>
              <a:defRPr/>
            </a:pPr>
            <a:r>
              <a:rPr lang="fr-CH" sz="2000" kern="0" dirty="0">
                <a:latin typeface="+mn-lt"/>
              </a:rPr>
              <a:t>Principaux changements</a:t>
            </a:r>
          </a:p>
          <a:p>
            <a:pPr marL="342900" indent="-342900">
              <a:lnSpc>
                <a:spcPct val="140000"/>
              </a:lnSpc>
              <a:buFontTx/>
              <a:buChar char="•"/>
              <a:defRPr/>
            </a:pPr>
            <a:r>
              <a:rPr lang="fr-CH" sz="2000" kern="0" dirty="0">
                <a:latin typeface="+mn-lt"/>
              </a:rPr>
              <a:t>Calendrier et processus internes</a:t>
            </a:r>
          </a:p>
          <a:p>
            <a:pPr marL="342900" indent="-342900">
              <a:lnSpc>
                <a:spcPct val="140000"/>
              </a:lnSpc>
              <a:buFontTx/>
              <a:buChar char="•"/>
              <a:defRPr/>
            </a:pPr>
            <a:endParaRPr lang="fr-CH" sz="1200" kern="0" dirty="0">
              <a:latin typeface="+mn-l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Espace réservé du numéro de diapositive 4"/>
          <p:cNvSpPr>
            <a:spLocks noGrp="1"/>
          </p:cNvSpPr>
          <p:nvPr>
            <p:ph type="sldNum" sz="quarter" idx="4294967295"/>
          </p:nvPr>
        </p:nvSpPr>
        <p:spPr>
          <a:xfrm>
            <a:off x="8243888" y="4893469"/>
            <a:ext cx="442912" cy="147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07806D1-7F54-4C3B-AE81-66AE44C33924}" type="slidenum">
              <a:rPr lang="fr-CH" altLang="fr-FR" smtClean="0"/>
              <a:pPr eaLnBrk="1" hangingPunct="1"/>
              <a:t>20</a:t>
            </a:fld>
            <a:endParaRPr lang="fr-CH" altLang="fr-FR"/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H" altLang="fr-FR" dirty="0"/>
              <a:t>Amortissements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0CDD7F0-4BB7-44D8-9877-EEEF63BB34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584" y="1563639"/>
            <a:ext cx="8075116" cy="273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40000"/>
              </a:lnSpc>
              <a:spcBef>
                <a:spcPts val="600"/>
              </a:spcBef>
              <a:buFontTx/>
              <a:buChar char="•"/>
              <a:defRPr/>
            </a:pPr>
            <a:r>
              <a:rPr lang="fr-FR" sz="2000" kern="0" dirty="0">
                <a:latin typeface="+mn-lt"/>
              </a:rPr>
              <a:t>Table avec durées obligatoires par type d’immobilisation</a:t>
            </a:r>
          </a:p>
          <a:p>
            <a:pPr marL="342900" indent="-342900">
              <a:lnSpc>
                <a:spcPct val="140000"/>
              </a:lnSpc>
              <a:spcBef>
                <a:spcPts val="600"/>
              </a:spcBef>
              <a:buFontTx/>
              <a:buChar char="•"/>
              <a:defRPr/>
            </a:pPr>
            <a:r>
              <a:rPr lang="fr-FR" sz="2000" kern="0" dirty="0">
                <a:latin typeface="+mn-lt"/>
              </a:rPr>
              <a:t>Début amortissement: </a:t>
            </a:r>
            <a:r>
              <a:rPr lang="fr-FR" sz="2000" kern="0" dirty="0">
                <a:highlight>
                  <a:srgbClr val="FFFF00"/>
                </a:highlight>
                <a:latin typeface="+mn-lt"/>
              </a:rPr>
              <a:t>début d’utilisation</a:t>
            </a:r>
          </a:p>
          <a:p>
            <a:pPr marL="342900" indent="-342900">
              <a:spcBef>
                <a:spcPts val="600"/>
              </a:spcBef>
              <a:buFontTx/>
              <a:buChar char="•"/>
              <a:defRPr/>
            </a:pPr>
            <a:r>
              <a:rPr lang="fr-FR" sz="2000" kern="0" dirty="0">
                <a:latin typeface="+mn-lt"/>
              </a:rPr>
              <a:t>Distinction entre</a:t>
            </a:r>
            <a:endParaRPr lang="fr-FR" sz="1600" kern="0" dirty="0">
              <a:latin typeface="+mn-lt"/>
            </a:endParaRPr>
          </a:p>
          <a:p>
            <a:pPr marL="742950" lvl="1" indent="-285750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fr-FR" sz="1600" kern="0" dirty="0">
                <a:latin typeface="+mn-lt"/>
              </a:rPr>
              <a:t>amortissements </a:t>
            </a:r>
            <a:r>
              <a:rPr lang="fr-FR" sz="1600" b="1" kern="0" dirty="0">
                <a:latin typeface="+mn-lt"/>
              </a:rPr>
              <a:t>ordinaires</a:t>
            </a:r>
            <a:r>
              <a:rPr lang="fr-FR" sz="1600" kern="0" dirty="0">
                <a:latin typeface="+mn-lt"/>
              </a:rPr>
              <a:t> - liés à la durée de vie de l’immobilisation</a:t>
            </a:r>
          </a:p>
          <a:p>
            <a:pPr marL="742950" lvl="1" indent="-285750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fr-FR" sz="1600" dirty="0">
                <a:effectLst/>
                <a:latin typeface="Arial" panose="020B0604020202020204" pitchFamily="34" charset="0"/>
              </a:rPr>
              <a:t>amortissements</a:t>
            </a:r>
            <a:r>
              <a:rPr lang="fr-FR" sz="1600" b="1" dirty="0">
                <a:effectLst/>
                <a:latin typeface="Arial" panose="020B0604020202020204" pitchFamily="34" charset="0"/>
              </a:rPr>
              <a:t> non-planifiés </a:t>
            </a:r>
            <a:r>
              <a:rPr lang="fr-FR" sz="1600" dirty="0">
                <a:effectLst/>
                <a:latin typeface="Arial" panose="020B0604020202020204" pitchFamily="34" charset="0"/>
              </a:rPr>
              <a:t>- liés à des pertes de fonctionnalité ou à la destruction de l’immobilisation</a:t>
            </a:r>
          </a:p>
          <a:p>
            <a:pPr marL="742950" lvl="1" indent="-285750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fr-FR" sz="1600" dirty="0">
                <a:latin typeface="Arial" panose="020B0604020202020204" pitchFamily="34" charset="0"/>
              </a:rPr>
              <a:t>Amortissements supplémentaires</a:t>
            </a:r>
          </a:p>
          <a:p>
            <a:pPr marL="342900" indent="-342900">
              <a:lnSpc>
                <a:spcPct val="140000"/>
              </a:lnSpc>
              <a:spcBef>
                <a:spcPts val="600"/>
              </a:spcBef>
              <a:buFontTx/>
              <a:buChar char="•"/>
              <a:defRPr/>
            </a:pPr>
            <a:r>
              <a:rPr lang="fr-FR" sz="2000" kern="0" dirty="0">
                <a:latin typeface="+mn-lt"/>
              </a:rPr>
              <a:t>Comptes « en construction » au bilan</a:t>
            </a:r>
            <a:endParaRPr lang="fr-FR" sz="1600" dirty="0">
              <a:effectLst/>
              <a:latin typeface="Arial" panose="020B0604020202020204" pitchFamily="34" charset="0"/>
            </a:endParaRPr>
          </a:p>
          <a:p>
            <a:pPr marL="742950" lvl="1" indent="-285750">
              <a:lnSpc>
                <a:spcPct val="140000"/>
              </a:lnSpc>
              <a:buFont typeface="Wingdings" panose="05000000000000000000" pitchFamily="2" charset="2"/>
              <a:buChar char="Ø"/>
              <a:defRPr/>
            </a:pPr>
            <a:endParaRPr lang="fr-FR" sz="1600" dirty="0">
              <a:effectLst/>
              <a:latin typeface="Arial" panose="020B0604020202020204" pitchFamily="34" charset="0"/>
            </a:endParaRPr>
          </a:p>
          <a:p>
            <a:pPr marL="800100" lvl="1" indent="-342900">
              <a:lnSpc>
                <a:spcPct val="140000"/>
              </a:lnSpc>
              <a:buFontTx/>
              <a:buChar char="•"/>
              <a:defRPr/>
            </a:pPr>
            <a:endParaRPr lang="fr-CH" sz="1600" kern="0" dirty="0">
              <a:latin typeface="+mn-lt"/>
            </a:endParaRPr>
          </a:p>
          <a:p>
            <a:pPr marL="800100" lvl="1" indent="-342900">
              <a:lnSpc>
                <a:spcPct val="140000"/>
              </a:lnSpc>
              <a:buFontTx/>
              <a:buChar char="•"/>
              <a:defRPr/>
            </a:pPr>
            <a:endParaRPr lang="fr-CH" sz="1600" kern="0" dirty="0">
              <a:latin typeface="+mn-lt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F632E5A9-49FD-46C5-ACCE-08BAB11B30FD}"/>
              </a:ext>
            </a:extLst>
          </p:cNvPr>
          <p:cNvSpPr txBox="1"/>
          <p:nvPr/>
        </p:nvSpPr>
        <p:spPr>
          <a:xfrm rot="20369531">
            <a:off x="4247731" y="2318819"/>
            <a:ext cx="4609823" cy="1532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140000"/>
              </a:lnSpc>
              <a:defRPr/>
            </a:pPr>
            <a:r>
              <a:rPr lang="fr-CH" dirty="0">
                <a:highlight>
                  <a:srgbClr val="FFFF00"/>
                </a:highlight>
              </a:rPr>
              <a:t>Indiquer quelle variante retenue:</a:t>
            </a:r>
          </a:p>
          <a:p>
            <a:pPr marL="800100" lvl="1" indent="-342900">
              <a:lnSpc>
                <a:spcPct val="140000"/>
              </a:lnSpc>
              <a:buFontTx/>
              <a:buChar char="•"/>
              <a:defRPr/>
            </a:pPr>
            <a:r>
              <a:rPr lang="fr-FR" sz="1200" kern="0" dirty="0">
                <a:highlight>
                  <a:srgbClr val="FFFF00"/>
                </a:highlight>
                <a:latin typeface="+mn-lt"/>
              </a:rPr>
              <a:t>Début des travaux (= premier franc dépensé)</a:t>
            </a:r>
          </a:p>
          <a:p>
            <a:pPr marL="800100" lvl="1" indent="-342900">
              <a:lnSpc>
                <a:spcPct val="140000"/>
              </a:lnSpc>
              <a:buFontTx/>
              <a:buChar char="•"/>
              <a:defRPr/>
            </a:pPr>
            <a:r>
              <a:rPr lang="fr-FR" sz="1200" kern="0" dirty="0">
                <a:highlight>
                  <a:srgbClr val="FFFF00"/>
                </a:highlight>
                <a:latin typeface="+mn-lt"/>
              </a:rPr>
              <a:t>Début d’utilisation (VARIANTE RECOMMANDEE)</a:t>
            </a:r>
          </a:p>
          <a:p>
            <a:pPr marL="800100" lvl="1" indent="-342900">
              <a:lnSpc>
                <a:spcPct val="140000"/>
              </a:lnSpc>
              <a:buFontTx/>
              <a:buChar char="•"/>
              <a:defRPr/>
            </a:pPr>
            <a:r>
              <a:rPr lang="fr-FR" sz="1200" kern="0" dirty="0">
                <a:highlight>
                  <a:srgbClr val="FFFF00"/>
                </a:highlight>
                <a:latin typeface="+mn-lt"/>
              </a:rPr>
              <a:t>Année après le début d’utilisation (N+1)</a:t>
            </a:r>
          </a:p>
          <a:p>
            <a:endParaRPr lang="fr-CH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1269329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Espace réservé du numéro de diapositive 4"/>
          <p:cNvSpPr>
            <a:spLocks noGrp="1"/>
          </p:cNvSpPr>
          <p:nvPr>
            <p:ph type="sldNum" sz="quarter" idx="4294967295"/>
          </p:nvPr>
        </p:nvSpPr>
        <p:spPr>
          <a:xfrm>
            <a:off x="8243888" y="4893469"/>
            <a:ext cx="442912" cy="147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07806D1-7F54-4C3B-AE81-66AE44C33924}" type="slidenum">
              <a:rPr lang="fr-CH" altLang="fr-FR" smtClean="0"/>
              <a:pPr eaLnBrk="1" hangingPunct="1"/>
              <a:t>21</a:t>
            </a:fld>
            <a:endParaRPr lang="fr-CH" altLang="fr-FR"/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H" altLang="fr-FR" dirty="0"/>
              <a:t>Compte des investissements par nature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0F702930-2D3A-45F9-9F31-3CA9AE87A8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656" y="976596"/>
            <a:ext cx="5544616" cy="4166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1082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Espace réservé du numéro de diapositive 4"/>
          <p:cNvSpPr>
            <a:spLocks noGrp="1"/>
          </p:cNvSpPr>
          <p:nvPr>
            <p:ph type="sldNum" sz="quarter" idx="4294967295"/>
          </p:nvPr>
        </p:nvSpPr>
        <p:spPr>
          <a:xfrm>
            <a:off x="8243888" y="4893469"/>
            <a:ext cx="442912" cy="147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07806D1-7F54-4C3B-AE81-66AE44C33924}" type="slidenum">
              <a:rPr lang="fr-CH" altLang="fr-FR" smtClean="0"/>
              <a:pPr eaLnBrk="1" hangingPunct="1"/>
              <a:t>22</a:t>
            </a:fld>
            <a:endParaRPr lang="fr-CH" altLang="fr-FR"/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H" altLang="fr-FR" dirty="0"/>
              <a:t>Réserve de politique budgétaire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DF93E107-12BF-447D-985F-2A63079A5D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584" y="1563639"/>
            <a:ext cx="8075116" cy="273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40000"/>
              </a:lnSpc>
              <a:buFontTx/>
              <a:buChar char="•"/>
              <a:defRPr/>
            </a:pPr>
            <a:r>
              <a:rPr lang="fr-FR" sz="2000" b="1" kern="0" dirty="0">
                <a:latin typeface="+mn-lt"/>
              </a:rPr>
              <a:t>Un seul et unique compte de réserve</a:t>
            </a:r>
          </a:p>
          <a:p>
            <a:pPr marL="800100" lvl="1" indent="-342900">
              <a:lnSpc>
                <a:spcPct val="140000"/>
              </a:lnSpc>
              <a:buFontTx/>
              <a:buChar char="•"/>
              <a:defRPr/>
            </a:pPr>
            <a:r>
              <a:rPr lang="fr-FR" sz="1600" kern="0" dirty="0">
                <a:latin typeface="+mn-lt"/>
              </a:rPr>
              <a:t>Possibilité de l’alimenter uniquement en cas d’excédents de revenus</a:t>
            </a:r>
          </a:p>
          <a:p>
            <a:pPr marL="800100" lvl="1" indent="-342900">
              <a:lnSpc>
                <a:spcPct val="140000"/>
              </a:lnSpc>
              <a:buFontTx/>
              <a:buChar char="•"/>
              <a:defRPr/>
            </a:pPr>
            <a:r>
              <a:rPr lang="fr-FR" sz="1600" kern="0" dirty="0">
                <a:latin typeface="+mn-lt"/>
              </a:rPr>
              <a:t>Prélèvements en cas d’excédents de charges (ou pour effectuer des préfinancements / amortissements supplémentaires)</a:t>
            </a:r>
          </a:p>
          <a:p>
            <a:pPr marL="800100" lvl="1" indent="-342900">
              <a:lnSpc>
                <a:spcPct val="140000"/>
              </a:lnSpc>
              <a:buFontTx/>
              <a:buChar char="•"/>
              <a:defRPr/>
            </a:pPr>
            <a:endParaRPr lang="fr-FR" sz="1200" kern="0" dirty="0">
              <a:latin typeface="+mn-lt"/>
            </a:endParaRPr>
          </a:p>
          <a:p>
            <a:pPr marL="342900" indent="-342900">
              <a:lnSpc>
                <a:spcPct val="140000"/>
              </a:lnSpc>
              <a:buFontTx/>
              <a:buChar char="•"/>
              <a:defRPr/>
            </a:pPr>
            <a:r>
              <a:rPr lang="fr-FR" sz="2000" b="1" kern="0" dirty="0">
                <a:latin typeface="+mn-lt"/>
              </a:rPr>
              <a:t>Fonds de rénovation </a:t>
            </a:r>
          </a:p>
          <a:p>
            <a:pPr marL="800100" lvl="1" indent="-342900">
              <a:lnSpc>
                <a:spcPct val="140000"/>
              </a:lnSpc>
              <a:buFontTx/>
              <a:buChar char="•"/>
              <a:defRPr/>
            </a:pPr>
            <a:r>
              <a:rPr lang="fr-FR" sz="1600" kern="0" dirty="0">
                <a:latin typeface="+mn-lt"/>
              </a:rPr>
              <a:t>Obligatoirement cadrés par un règlement (alimentation + règles d’utilisation)</a:t>
            </a:r>
          </a:p>
          <a:p>
            <a:pPr marL="800100" lvl="1" indent="-342900">
              <a:lnSpc>
                <a:spcPct val="140000"/>
              </a:lnSpc>
              <a:buFontTx/>
              <a:buChar char="•"/>
              <a:defRPr/>
            </a:pPr>
            <a:r>
              <a:rPr lang="fr-FR" sz="1600" kern="0" dirty="0">
                <a:latin typeface="+mn-lt"/>
              </a:rPr>
              <a:t>Traités comme des fonds affectés et pas comme des réserves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425CFA46-C03D-4606-8BF5-A7E51BC424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2160" y="1194451"/>
            <a:ext cx="1579586" cy="738376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620825D3-D873-4E26-8C25-042F3E1857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7654" y="4101711"/>
            <a:ext cx="904036" cy="921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526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Espace réservé du numéro de diapositive 4"/>
          <p:cNvSpPr>
            <a:spLocks noGrp="1"/>
          </p:cNvSpPr>
          <p:nvPr>
            <p:ph type="sldNum" sz="quarter" idx="4294967295"/>
          </p:nvPr>
        </p:nvSpPr>
        <p:spPr>
          <a:xfrm>
            <a:off x="8243889" y="4893469"/>
            <a:ext cx="442912" cy="147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31" indent="-28574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972" indent="-228594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160" indent="-228594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348" indent="-228594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537" indent="-2285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726" indent="-2285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915" indent="-2285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103" indent="-2285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07806D1-7F54-4C3B-AE81-66AE44C33924}" type="slidenum">
              <a:rPr lang="fr-CH" altLang="fr-FR" smtClean="0"/>
              <a:pPr eaLnBrk="1" hangingPunct="1"/>
              <a:t>23</a:t>
            </a:fld>
            <a:endParaRPr lang="fr-CH" altLang="fr-FR"/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H" altLang="fr-FR" dirty="0"/>
              <a:t>Financements spéciaux et fonds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DF93E107-12BF-447D-985F-2A63079A5D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585" y="1419622"/>
            <a:ext cx="8075116" cy="994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892" indent="-342892">
              <a:lnSpc>
                <a:spcPct val="140000"/>
              </a:lnSpc>
              <a:buFontTx/>
              <a:buChar char="•"/>
              <a:defRPr/>
            </a:pPr>
            <a:r>
              <a:rPr lang="fr-FR" sz="2000" b="1" kern="0" dirty="0"/>
              <a:t>Financements spéciaux (eau, déchets, épuration) </a:t>
            </a:r>
          </a:p>
          <a:p>
            <a:pPr marL="628650" lvl="1" indent="-285750">
              <a:lnSpc>
                <a:spcPct val="140000"/>
              </a:lnSpc>
              <a:buFont typeface="Wingdings" panose="05000000000000000000" pitchFamily="2" charset="2"/>
              <a:buChar char="Ø"/>
              <a:defRPr/>
            </a:pPr>
            <a:r>
              <a:rPr lang="fr-FR" kern="0" dirty="0"/>
              <a:t>obligation d’équilibrer</a:t>
            </a:r>
          </a:p>
          <a:p>
            <a:pPr marL="342900" lvl="1">
              <a:lnSpc>
                <a:spcPct val="140000"/>
              </a:lnSpc>
              <a:defRPr/>
            </a:pPr>
            <a:endParaRPr lang="fr-FR" kern="0" dirty="0"/>
          </a:p>
          <a:p>
            <a:pPr marL="342892" indent="-342892">
              <a:lnSpc>
                <a:spcPct val="140000"/>
              </a:lnSpc>
              <a:buFontTx/>
              <a:buChar char="•"/>
              <a:defRPr/>
            </a:pPr>
            <a:r>
              <a:rPr lang="fr-FR" sz="2000" b="1" kern="0" dirty="0"/>
              <a:t>Fonds </a:t>
            </a:r>
          </a:p>
          <a:p>
            <a:pPr marL="628650" lvl="1" indent="-285750">
              <a:lnSpc>
                <a:spcPct val="140000"/>
              </a:lnSpc>
              <a:buFont typeface="Wingdings" panose="05000000000000000000" pitchFamily="2" charset="2"/>
              <a:buChar char="Ø"/>
              <a:defRPr/>
            </a:pPr>
            <a:r>
              <a:rPr lang="fr-FR" kern="0" dirty="0"/>
              <a:t>destinés à un but spécifique</a:t>
            </a:r>
          </a:p>
          <a:p>
            <a:pPr marL="685792" lvl="1" indent="-342892">
              <a:lnSpc>
                <a:spcPct val="140000"/>
              </a:lnSpc>
              <a:buFont typeface="Wingdings" panose="05000000000000000000" pitchFamily="2" charset="2"/>
              <a:buChar char="Ø"/>
              <a:defRPr/>
            </a:pPr>
            <a:r>
              <a:rPr lang="fr-FR" kern="0" dirty="0"/>
              <a:t>financés par des taxes et/ou l’attribution de montants réguliers (x / an)</a:t>
            </a:r>
          </a:p>
          <a:p>
            <a:pPr marL="685792" lvl="1" indent="-342892">
              <a:lnSpc>
                <a:spcPct val="140000"/>
              </a:lnSpc>
              <a:buFont typeface="Wingdings" panose="05000000000000000000" pitchFamily="2" charset="2"/>
              <a:buChar char="Ø"/>
              <a:defRPr/>
            </a:pPr>
            <a:r>
              <a:rPr lang="fr-FR" kern="0" dirty="0"/>
              <a:t>pas de création de fonds avec des excédents/ recettes extraordinaires</a:t>
            </a:r>
          </a:p>
          <a:p>
            <a:pPr marL="685792" lvl="1" indent="-342892">
              <a:lnSpc>
                <a:spcPct val="140000"/>
              </a:lnSpc>
              <a:buFont typeface="Wingdings" panose="05000000000000000000" pitchFamily="2" charset="2"/>
              <a:buChar char="Ø"/>
              <a:defRPr/>
            </a:pPr>
            <a:r>
              <a:rPr lang="fr-FR" kern="0" dirty="0"/>
              <a:t>règlement communal</a:t>
            </a:r>
            <a:endParaRPr lang="fr-FR" sz="1600" kern="0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A4B71121-701F-43D6-86CD-DFDE465D9A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572000" y="1907896"/>
            <a:ext cx="1776096" cy="799651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F770FEE4-36B8-4CE9-BE1B-59460B4374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8808" y="4222004"/>
            <a:ext cx="904036" cy="921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1417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41147119-ECBE-43B1-A4DE-9A62931EE1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3629" y="1200125"/>
            <a:ext cx="5800859" cy="3531419"/>
          </a:xfrm>
          <a:prstGeom prst="rect">
            <a:avLst/>
          </a:prstGeom>
        </p:spPr>
      </p:pic>
      <p:sp>
        <p:nvSpPr>
          <p:cNvPr id="4099" name="Espace réservé du numéro de diapositive 4"/>
          <p:cNvSpPr>
            <a:spLocks noGrp="1"/>
          </p:cNvSpPr>
          <p:nvPr>
            <p:ph type="sldNum" sz="quarter" idx="4294967295"/>
          </p:nvPr>
        </p:nvSpPr>
        <p:spPr>
          <a:xfrm>
            <a:off x="8243889" y="4893469"/>
            <a:ext cx="442912" cy="147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31" indent="-28574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972" indent="-228594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160" indent="-228594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348" indent="-228594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537" indent="-2285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726" indent="-2285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915" indent="-2285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103" indent="-2285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07806D1-7F54-4C3B-AE81-66AE44C33924}" type="slidenum">
              <a:rPr lang="fr-CH" altLang="fr-FR" smtClean="0"/>
              <a:pPr eaLnBrk="1" hangingPunct="1"/>
              <a:t>24</a:t>
            </a:fld>
            <a:endParaRPr lang="fr-CH" altLang="fr-FR"/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H" altLang="fr-FR" dirty="0"/>
              <a:t>Projet d’envergure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81D9D927-0320-40B4-83F6-4468C2BB00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584" y="1563639"/>
            <a:ext cx="4032448" cy="273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40000"/>
              </a:lnSpc>
              <a:buFontTx/>
              <a:buChar char="•"/>
              <a:defRPr/>
            </a:pP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Temps significatif à consacrer par le </a:t>
            </a:r>
            <a:r>
              <a:rPr lang="fr-CH" b="1" dirty="0">
                <a:solidFill>
                  <a:srgbClr val="599C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 des finances</a:t>
            </a:r>
          </a:p>
          <a:p>
            <a:pPr marL="342900" indent="-342900">
              <a:lnSpc>
                <a:spcPct val="140000"/>
              </a:lnSpc>
              <a:buFontTx/>
              <a:buChar char="•"/>
              <a:defRPr/>
            </a:pPr>
            <a:r>
              <a:rPr lang="fr-CH" kern="0" dirty="0">
                <a:latin typeface="Arial" panose="020B0604020202020204" pitchFamily="34" charset="0"/>
                <a:cs typeface="Arial" panose="020B0604020202020204" pitchFamily="34" charset="0"/>
              </a:rPr>
              <a:t>Changements pour l’</a:t>
            </a:r>
            <a:r>
              <a:rPr lang="fr-CH" b="1" kern="0" dirty="0">
                <a:solidFill>
                  <a:srgbClr val="599C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Administration communale</a:t>
            </a:r>
          </a:p>
          <a:p>
            <a:pPr>
              <a:lnSpc>
                <a:spcPct val="140000"/>
              </a:lnSpc>
              <a:defRPr/>
            </a:pPr>
            <a:endParaRPr lang="fr-CH" sz="1600" kern="0" dirty="0">
              <a:latin typeface="+mn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BFB5263-CD13-4F91-AD85-5725AE2BF418}"/>
              </a:ext>
            </a:extLst>
          </p:cNvPr>
          <p:cNvSpPr/>
          <p:nvPr/>
        </p:nvSpPr>
        <p:spPr>
          <a:xfrm>
            <a:off x="5292080" y="3435846"/>
            <a:ext cx="1903997" cy="2160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035224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Espace réservé du numéro de diapositive 4"/>
          <p:cNvSpPr>
            <a:spLocks noGrp="1"/>
          </p:cNvSpPr>
          <p:nvPr>
            <p:ph type="sldNum" sz="quarter" idx="4294967295"/>
          </p:nvPr>
        </p:nvSpPr>
        <p:spPr>
          <a:xfrm>
            <a:off x="8243888" y="4893469"/>
            <a:ext cx="442912" cy="147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07806D1-7F54-4C3B-AE81-66AE44C33924}" type="slidenum">
              <a:rPr lang="fr-CH" altLang="fr-FR" smtClean="0"/>
              <a:pPr eaLnBrk="1" hangingPunct="1"/>
              <a:t>25</a:t>
            </a:fld>
            <a:endParaRPr lang="fr-CH" altLang="fr-FR"/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H" sz="2400" b="1" dirty="0"/>
              <a:t>Comparatifs budgets &amp; comptes MCH2</a:t>
            </a:r>
            <a:endParaRPr lang="fr-CH" altLang="fr-FR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B62D48D3-0FF3-4538-A72B-9B2FD91D6B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584" y="1455202"/>
            <a:ext cx="8075116" cy="3167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40000"/>
              </a:lnSpc>
              <a:buFontTx/>
              <a:buChar char="•"/>
              <a:defRPr/>
            </a:pPr>
            <a:r>
              <a:rPr lang="fr-CH" sz="2000" dirty="0">
                <a:latin typeface="Arial" panose="020B0604020202020204" pitchFamily="34" charset="0"/>
                <a:cs typeface="Arial" panose="020B0604020202020204" pitchFamily="34" charset="0"/>
              </a:rPr>
              <a:t>Comparaison historique moins aisée au début</a:t>
            </a:r>
          </a:p>
          <a:p>
            <a:pPr marL="342900" indent="-342900">
              <a:lnSpc>
                <a:spcPct val="140000"/>
              </a:lnSpc>
              <a:buFontTx/>
              <a:buChar char="•"/>
              <a:defRPr/>
            </a:pPr>
            <a:r>
              <a:rPr lang="fr-CH" sz="20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Conversion budget N-1 en MCH2</a:t>
            </a:r>
          </a:p>
          <a:p>
            <a:pPr marL="342900" indent="-342900">
              <a:lnSpc>
                <a:spcPct val="140000"/>
              </a:lnSpc>
              <a:buFontTx/>
              <a:buChar char="•"/>
              <a:defRPr/>
            </a:pPr>
            <a:r>
              <a:rPr lang="fr-CH" sz="2000" kern="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Conversion comptes N-2 et N-1 en MCH2</a:t>
            </a:r>
          </a:p>
          <a:p>
            <a:pPr marL="342900" indent="-342900">
              <a:lnSpc>
                <a:spcPct val="140000"/>
              </a:lnSpc>
              <a:buFont typeface="Arial" panose="020B0604020202020204" pitchFamily="34" charset="0"/>
              <a:buChar char="•"/>
              <a:defRPr/>
            </a:pPr>
            <a:r>
              <a:rPr lang="fr-CH" sz="2000" kern="0" dirty="0">
                <a:latin typeface="Arial" panose="020B0604020202020204" pitchFamily="34" charset="0"/>
                <a:cs typeface="Arial" panose="020B0604020202020204" pitchFamily="34" charset="0"/>
              </a:rPr>
              <a:t>Possibilités différentes en fonction des logiciels comptables</a:t>
            </a:r>
          </a:p>
          <a:p>
            <a:pPr>
              <a:lnSpc>
                <a:spcPct val="140000"/>
              </a:lnSpc>
              <a:spcAft>
                <a:spcPts val="600"/>
              </a:spcAft>
              <a:defRPr/>
            </a:pPr>
            <a:br>
              <a:rPr lang="fr-CH" sz="2000" b="1" kern="0" dirty="0">
                <a:latin typeface="+mn-lt"/>
              </a:rPr>
            </a:br>
            <a:endParaRPr lang="fr-CH" sz="2000" b="1" kern="0" dirty="0">
              <a:latin typeface="+mn-lt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DD02AC2E-830F-4330-B407-548FDDCFF7E8}"/>
              </a:ext>
            </a:extLst>
          </p:cNvPr>
          <p:cNvSpPr txBox="1"/>
          <p:nvPr/>
        </p:nvSpPr>
        <p:spPr>
          <a:xfrm rot="20622624">
            <a:off x="1586395" y="3446496"/>
            <a:ext cx="6772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>
                <a:highlight>
                  <a:srgbClr val="FFFF00"/>
                </a:highlight>
              </a:rPr>
              <a:t>A adapter selon vos choix / possibilités du logiciel comptable</a:t>
            </a:r>
          </a:p>
        </p:txBody>
      </p:sp>
    </p:spTree>
    <p:extLst>
      <p:ext uri="{BB962C8B-B14F-4D97-AF65-F5344CB8AC3E}">
        <p14:creationId xmlns:p14="http://schemas.microsoft.com/office/powerpoint/2010/main" val="20000738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Espace réservé du numéro de diapositive 4"/>
          <p:cNvSpPr>
            <a:spLocks noGrp="1"/>
          </p:cNvSpPr>
          <p:nvPr>
            <p:ph type="sldNum" sz="quarter" idx="4294967295"/>
          </p:nvPr>
        </p:nvSpPr>
        <p:spPr>
          <a:xfrm>
            <a:off x="8243888" y="4893469"/>
            <a:ext cx="442912" cy="147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07806D1-7F54-4C3B-AE81-66AE44C33924}" type="slidenum">
              <a:rPr lang="fr-CH" altLang="fr-FR" smtClean="0"/>
              <a:pPr eaLnBrk="1" hangingPunct="1"/>
              <a:t>26</a:t>
            </a:fld>
            <a:endParaRPr lang="fr-CH" altLang="fr-FR"/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H" sz="2400" b="1" dirty="0"/>
              <a:t>Calendrier interne MCH2</a:t>
            </a:r>
            <a:endParaRPr lang="fr-CH" altLang="fr-FR" dirty="0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827584" y="1455202"/>
            <a:ext cx="8075116" cy="3167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40000"/>
              </a:lnSpc>
              <a:spcAft>
                <a:spcPts val="0"/>
              </a:spcAft>
              <a:buFontTx/>
              <a:buChar char="•"/>
              <a:defRPr/>
            </a:pPr>
            <a:r>
              <a:rPr lang="fr-CH" sz="2000" kern="0" dirty="0">
                <a:latin typeface="+mn-lt"/>
              </a:rPr>
              <a:t>Budget </a:t>
            </a:r>
            <a:r>
              <a:rPr lang="fr-CH" sz="2000" kern="0" dirty="0">
                <a:latin typeface="+mn-lt"/>
                <a:sym typeface="Symbol" panose="05050102010706020507" pitchFamily="18" charset="2"/>
              </a:rPr>
              <a:t> </a:t>
            </a:r>
            <a:r>
              <a:rPr lang="fr-CH" sz="2000" kern="0" dirty="0">
                <a:highlight>
                  <a:srgbClr val="FFFF00"/>
                </a:highlight>
                <a:latin typeface="+mn-lt"/>
                <a:sym typeface="Symbol" panose="05050102010706020507" pitchFamily="18" charset="2"/>
              </a:rPr>
              <a:t>mois </a:t>
            </a:r>
            <a:r>
              <a:rPr lang="fr-CH" sz="2000" kern="0" dirty="0">
                <a:highlight>
                  <a:srgbClr val="FFFF00"/>
                </a:highlight>
                <a:latin typeface="+mn-lt"/>
              </a:rPr>
              <a:t>N-1</a:t>
            </a:r>
          </a:p>
          <a:p>
            <a:pPr marL="342900" indent="-342900">
              <a:lnSpc>
                <a:spcPct val="140000"/>
              </a:lnSpc>
              <a:spcAft>
                <a:spcPts val="0"/>
              </a:spcAft>
              <a:buFontTx/>
              <a:buChar char="•"/>
              <a:defRPr/>
            </a:pPr>
            <a:r>
              <a:rPr lang="fr-CH" sz="2000" kern="0" dirty="0">
                <a:latin typeface="+mn-lt"/>
              </a:rPr>
              <a:t>Préavis avec nouvelles durées amortissements </a:t>
            </a:r>
            <a:r>
              <a:rPr lang="fr-CH" sz="2000" kern="0" dirty="0">
                <a:latin typeface="+mn-lt"/>
                <a:sym typeface="Symbol" panose="05050102010706020507" pitchFamily="18" charset="2"/>
              </a:rPr>
              <a:t> Janvier 2024</a:t>
            </a:r>
            <a:endParaRPr lang="fr-CH" sz="2000" kern="0" dirty="0">
              <a:latin typeface="+mn-lt"/>
            </a:endParaRPr>
          </a:p>
          <a:p>
            <a:pPr marL="342900" indent="-342900">
              <a:lnSpc>
                <a:spcPct val="140000"/>
              </a:lnSpc>
              <a:spcAft>
                <a:spcPts val="0"/>
              </a:spcAft>
              <a:buFontTx/>
              <a:buChar char="•"/>
              <a:defRPr/>
            </a:pPr>
            <a:r>
              <a:rPr lang="fr-CH" sz="2000" kern="0" dirty="0">
                <a:latin typeface="+mn-lt"/>
              </a:rPr>
              <a:t>Ecritures comptables</a:t>
            </a:r>
            <a:r>
              <a:rPr lang="fr-CH" sz="2000" kern="0" dirty="0">
                <a:latin typeface="+mn-lt"/>
                <a:sym typeface="Symbol" panose="05050102010706020507" pitchFamily="18" charset="2"/>
              </a:rPr>
              <a:t>  Janvier </a:t>
            </a:r>
            <a:r>
              <a:rPr lang="fr-CH" sz="2000" kern="0" dirty="0">
                <a:highlight>
                  <a:srgbClr val="FFFF00"/>
                </a:highlight>
                <a:latin typeface="+mn-lt"/>
              </a:rPr>
              <a:t>N</a:t>
            </a:r>
            <a:endParaRPr lang="fr-CH" sz="2000" kern="0" dirty="0">
              <a:latin typeface="+mn-lt"/>
            </a:endParaRPr>
          </a:p>
          <a:p>
            <a:pPr marL="342900" indent="-342900">
              <a:lnSpc>
                <a:spcPct val="140000"/>
              </a:lnSpc>
              <a:spcAft>
                <a:spcPts val="0"/>
              </a:spcAft>
              <a:buFontTx/>
              <a:buChar char="•"/>
              <a:defRPr/>
            </a:pPr>
            <a:r>
              <a:rPr lang="fr-CH" sz="2000" kern="0" dirty="0">
                <a:latin typeface="+mn-lt"/>
              </a:rPr>
              <a:t>Clôture des comptes </a:t>
            </a:r>
            <a:r>
              <a:rPr lang="fr-CH" sz="2000" kern="0" dirty="0">
                <a:latin typeface="+mn-lt"/>
                <a:sym typeface="Symbol" panose="05050102010706020507" pitchFamily="18" charset="2"/>
              </a:rPr>
              <a:t> </a:t>
            </a:r>
            <a:r>
              <a:rPr lang="fr-CH" sz="2000" kern="0" dirty="0">
                <a:highlight>
                  <a:srgbClr val="FFFF00"/>
                </a:highlight>
                <a:latin typeface="+mn-lt"/>
                <a:sym typeface="Symbol" panose="05050102010706020507" pitchFamily="18" charset="2"/>
              </a:rPr>
              <a:t>mois </a:t>
            </a:r>
            <a:r>
              <a:rPr lang="fr-CH" sz="2000" kern="0" dirty="0">
                <a:highlight>
                  <a:srgbClr val="FFFF00"/>
                </a:highlight>
                <a:latin typeface="+mn-lt"/>
              </a:rPr>
              <a:t>N+1</a:t>
            </a:r>
          </a:p>
          <a:p>
            <a:pPr marL="342900" indent="-342900">
              <a:lnSpc>
                <a:spcPct val="140000"/>
              </a:lnSpc>
              <a:spcAft>
                <a:spcPts val="0"/>
              </a:spcAft>
              <a:buFontTx/>
              <a:buChar char="•"/>
              <a:defRPr/>
            </a:pPr>
            <a:r>
              <a:rPr lang="fr-CH" sz="2000" kern="0" dirty="0">
                <a:latin typeface="+mn-lt"/>
              </a:rPr>
              <a:t> Annexe, TFT, indicateurs financiers </a:t>
            </a:r>
            <a:r>
              <a:rPr lang="fr-CH" sz="2000" kern="0" dirty="0">
                <a:latin typeface="+mn-lt"/>
                <a:sym typeface="Symbol" panose="05050102010706020507" pitchFamily="18" charset="2"/>
              </a:rPr>
              <a:t> </a:t>
            </a:r>
            <a:r>
              <a:rPr lang="fr-CH" sz="2000" kern="0" dirty="0">
                <a:highlight>
                  <a:srgbClr val="FFFF00"/>
                </a:highlight>
                <a:latin typeface="+mn-lt"/>
                <a:sym typeface="Symbol" panose="05050102010706020507" pitchFamily="18" charset="2"/>
              </a:rPr>
              <a:t>mois N+1</a:t>
            </a:r>
            <a:endParaRPr lang="fr-CH" sz="2000" kern="0" dirty="0">
              <a:highlight>
                <a:srgbClr val="FFFF00"/>
              </a:highlight>
              <a:latin typeface="+mn-lt"/>
            </a:endParaRPr>
          </a:p>
          <a:p>
            <a:pPr marL="342900" indent="-342900">
              <a:lnSpc>
                <a:spcPct val="140000"/>
              </a:lnSpc>
              <a:spcAft>
                <a:spcPts val="0"/>
              </a:spcAft>
              <a:buFontTx/>
              <a:buChar char="•"/>
              <a:defRPr/>
            </a:pPr>
            <a:endParaRPr lang="fr-CH" sz="2000" spc="-10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40000"/>
              </a:lnSpc>
              <a:spcAft>
                <a:spcPts val="600"/>
              </a:spcAft>
              <a:defRPr/>
            </a:pPr>
            <a:br>
              <a:rPr lang="fr-CH" sz="2000" b="1" kern="0" dirty="0">
                <a:latin typeface="+mn-lt"/>
              </a:rPr>
            </a:br>
            <a:endParaRPr lang="fr-CH" sz="2000" b="1" kern="0" dirty="0">
              <a:latin typeface="+mn-lt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6C2EC91-59A8-4B72-9EE9-A26AA651832E}"/>
              </a:ext>
            </a:extLst>
          </p:cNvPr>
          <p:cNvSpPr txBox="1"/>
          <p:nvPr/>
        </p:nvSpPr>
        <p:spPr>
          <a:xfrm rot="20622624">
            <a:off x="3479741" y="3729315"/>
            <a:ext cx="6772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>
                <a:highlight>
                  <a:srgbClr val="FFFF00"/>
                </a:highlight>
              </a:rPr>
              <a:t>Dates à adapter (N=année de passage à MCH2)</a:t>
            </a:r>
          </a:p>
        </p:txBody>
      </p:sp>
    </p:spTree>
    <p:extLst>
      <p:ext uri="{BB962C8B-B14F-4D97-AF65-F5344CB8AC3E}">
        <p14:creationId xmlns:p14="http://schemas.microsoft.com/office/powerpoint/2010/main" val="13448421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Espace réservé du numéro de diapositive 4"/>
          <p:cNvSpPr>
            <a:spLocks noGrp="1"/>
          </p:cNvSpPr>
          <p:nvPr>
            <p:ph type="sldNum" sz="quarter" idx="4294967295"/>
          </p:nvPr>
        </p:nvSpPr>
        <p:spPr>
          <a:xfrm>
            <a:off x="8243888" y="4893469"/>
            <a:ext cx="442912" cy="147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07806D1-7F54-4C3B-AE81-66AE44C33924}" type="slidenum">
              <a:rPr lang="fr-CH" altLang="fr-FR" smtClean="0"/>
              <a:pPr eaLnBrk="1" hangingPunct="1"/>
              <a:t>27</a:t>
            </a:fld>
            <a:endParaRPr lang="fr-CH" altLang="fr-FR"/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H" sz="2400" b="1" dirty="0"/>
              <a:t>Processus de budgétisation</a:t>
            </a:r>
            <a:endParaRPr lang="fr-CH" altLang="fr-FR" dirty="0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827584" y="1455202"/>
            <a:ext cx="8075116" cy="3167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40000"/>
              </a:lnSpc>
              <a:spcAft>
                <a:spcPts val="0"/>
              </a:spcAft>
              <a:buFontTx/>
              <a:buChar char="•"/>
              <a:defRPr/>
            </a:pPr>
            <a:r>
              <a:rPr lang="fr-CH" sz="2000" kern="0" dirty="0">
                <a:latin typeface="+mn-lt"/>
              </a:rPr>
              <a:t>Etape 1:</a:t>
            </a:r>
          </a:p>
          <a:p>
            <a:pPr marL="342900" indent="-342900">
              <a:lnSpc>
                <a:spcPct val="140000"/>
              </a:lnSpc>
              <a:spcAft>
                <a:spcPts val="0"/>
              </a:spcAft>
              <a:buFontTx/>
              <a:buChar char="•"/>
              <a:defRPr/>
            </a:pPr>
            <a:r>
              <a:rPr lang="fr-CH" sz="2000" kern="0" dirty="0">
                <a:latin typeface="+mn-lt"/>
              </a:rPr>
              <a:t>Etage2:</a:t>
            </a:r>
          </a:p>
          <a:p>
            <a:pPr marL="342900" indent="-342900">
              <a:lnSpc>
                <a:spcPct val="140000"/>
              </a:lnSpc>
              <a:spcAft>
                <a:spcPts val="0"/>
              </a:spcAft>
              <a:buFontTx/>
              <a:buChar char="•"/>
              <a:defRPr/>
            </a:pPr>
            <a:r>
              <a:rPr lang="fr-CH" sz="2000" kern="0" dirty="0">
                <a:latin typeface="+mn-lt"/>
              </a:rPr>
              <a:t>Etape3:</a:t>
            </a:r>
            <a:endParaRPr lang="fr-CH" sz="2000" spc="-10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40000"/>
              </a:lnSpc>
              <a:spcAft>
                <a:spcPts val="600"/>
              </a:spcAft>
              <a:defRPr/>
            </a:pPr>
            <a:br>
              <a:rPr lang="fr-CH" sz="2000" b="1" kern="0" dirty="0">
                <a:latin typeface="+mn-lt"/>
              </a:rPr>
            </a:br>
            <a:endParaRPr lang="fr-CH" sz="2000" b="1" kern="0" dirty="0">
              <a:latin typeface="+mn-lt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77B6C81-7412-4CF7-B2DB-D9A2781858F2}"/>
              </a:ext>
            </a:extLst>
          </p:cNvPr>
          <p:cNvSpPr txBox="1"/>
          <p:nvPr/>
        </p:nvSpPr>
        <p:spPr>
          <a:xfrm rot="20622624">
            <a:off x="1252438" y="2346034"/>
            <a:ext cx="6772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>
                <a:highlight>
                  <a:srgbClr val="FFFF00"/>
                </a:highlight>
              </a:rPr>
              <a:t>Processus de budgétisation à déterminer avec l’administration </a:t>
            </a:r>
          </a:p>
        </p:txBody>
      </p:sp>
    </p:spTree>
    <p:extLst>
      <p:ext uri="{BB962C8B-B14F-4D97-AF65-F5344CB8AC3E}">
        <p14:creationId xmlns:p14="http://schemas.microsoft.com/office/powerpoint/2010/main" val="30789019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Espace réservé du numéro de diapositive 4"/>
          <p:cNvSpPr>
            <a:spLocks noGrp="1"/>
          </p:cNvSpPr>
          <p:nvPr>
            <p:ph type="sldNum" sz="quarter" idx="4294967295"/>
          </p:nvPr>
        </p:nvSpPr>
        <p:spPr>
          <a:xfrm>
            <a:off x="8243888" y="4893469"/>
            <a:ext cx="442912" cy="147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07806D1-7F54-4C3B-AE81-66AE44C33924}" type="slidenum">
              <a:rPr lang="fr-CH" altLang="fr-FR" smtClean="0"/>
              <a:pPr eaLnBrk="1" hangingPunct="1"/>
              <a:t>28</a:t>
            </a:fld>
            <a:endParaRPr lang="fr-CH" altLang="fr-FR"/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H" sz="2400" b="1" dirty="0"/>
              <a:t>Que de changements!</a:t>
            </a:r>
            <a:endParaRPr lang="fr-CH" alt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51DA1C2-4A85-43AE-B922-CDF9332219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1059582"/>
            <a:ext cx="6390056" cy="3613913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559266E9-8C7F-488B-9CA5-2D76EF17380E}"/>
              </a:ext>
            </a:extLst>
          </p:cNvPr>
          <p:cNvSpPr txBox="1"/>
          <p:nvPr/>
        </p:nvSpPr>
        <p:spPr>
          <a:xfrm>
            <a:off x="1115616" y="4673495"/>
            <a:ext cx="4572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H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Credit</a:t>
            </a:r>
            <a:r>
              <a:rPr lang="fr-CH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Alex Visual Illustrator via Steve Nouri</a:t>
            </a:r>
          </a:p>
        </p:txBody>
      </p:sp>
    </p:spTree>
    <p:extLst>
      <p:ext uri="{BB962C8B-B14F-4D97-AF65-F5344CB8AC3E}">
        <p14:creationId xmlns:p14="http://schemas.microsoft.com/office/powerpoint/2010/main" val="38227257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Espace réservé du numéro de diapositive 4"/>
          <p:cNvSpPr>
            <a:spLocks noGrp="1"/>
          </p:cNvSpPr>
          <p:nvPr>
            <p:ph type="sldNum" sz="quarter" idx="4294967295"/>
          </p:nvPr>
        </p:nvSpPr>
        <p:spPr>
          <a:xfrm>
            <a:off x="8243888" y="4893469"/>
            <a:ext cx="442912" cy="147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07806D1-7F54-4C3B-AE81-66AE44C33924}" type="slidenum">
              <a:rPr lang="fr-CH" altLang="fr-FR" smtClean="0"/>
              <a:pPr eaLnBrk="1" hangingPunct="1"/>
              <a:t>29</a:t>
            </a:fld>
            <a:endParaRPr lang="fr-CH" altLang="fr-FR" dirty="0"/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H" sz="2400" b="1" dirty="0"/>
              <a:t>Pour aller plus loin</a:t>
            </a:r>
            <a:endParaRPr lang="fr-CH" altLang="fr-FR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47052FAA-9C7C-4353-9527-ED66DC834D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584" y="1563639"/>
            <a:ext cx="8075116" cy="273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CH" sz="26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 </a:t>
            </a:r>
            <a:r>
              <a:rPr lang="fr-CH" sz="2600" b="1" u="sng" dirty="0">
                <a:solidFill>
                  <a:srgbClr val="599C87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www.</a:t>
            </a:r>
            <a:r>
              <a:rPr lang="fr-CH" sz="2600" b="1" u="sng" dirty="0">
                <a:solidFill>
                  <a:srgbClr val="599C87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vd.ch/MCH2</a:t>
            </a:r>
            <a:endParaRPr lang="fr-CH" sz="2600" b="1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fr-CH" sz="2000" spc="-10" dirty="0">
                <a:latin typeface="Arial" panose="020B0604020202020204" pitchFamily="34" charset="0"/>
                <a:cs typeface="Arial" panose="020B0604020202020204" pitchFamily="34" charset="0"/>
              </a:rPr>
              <a:t>Manuel &amp; exemples de comptabilisation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fr-CH" sz="2000" spc="-10" dirty="0">
                <a:latin typeface="Arial" panose="020B0604020202020204" pitchFamily="34" charset="0"/>
                <a:cs typeface="Arial" panose="020B0604020202020204" pitchFamily="34" charset="0"/>
              </a:rPr>
              <a:t>Modèles: plan comptable, annexe, règlement pour fonds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fr-CH" sz="2000" spc="-10" dirty="0">
                <a:latin typeface="Arial" panose="020B0604020202020204" pitchFamily="34" charset="0"/>
                <a:cs typeface="Arial" panose="020B0604020202020204" pitchFamily="34" charset="0"/>
              </a:rPr>
              <a:t>Tableau décision pour réserves, checklist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fr-CH" sz="2000" spc="-10" dirty="0">
                <a:latin typeface="Arial" panose="020B0604020202020204" pitchFamily="34" charset="0"/>
                <a:cs typeface="Arial" panose="020B0604020202020204" pitchFamily="34" charset="0"/>
              </a:rPr>
              <a:t>FAQ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fr-CH" sz="2000" spc="-10" dirty="0">
                <a:latin typeface="Arial" panose="020B0604020202020204" pitchFamily="34" charset="0"/>
                <a:cs typeface="Arial" panose="020B0604020202020204" pitchFamily="34" charset="0"/>
              </a:rPr>
              <a:t>Présentations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fr-CH" sz="2000" spc="-10" dirty="0">
                <a:latin typeface="Arial" panose="020B0604020202020204" pitchFamily="34" charset="0"/>
                <a:cs typeface="Arial" panose="020B0604020202020204" pitchFamily="34" charset="0"/>
              </a:rPr>
              <a:t>Formations en ligne accessibles à tous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fr-CH" sz="2000" spc="-1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9545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Espace réservé du numéro de diapositive 4"/>
          <p:cNvSpPr>
            <a:spLocks noGrp="1"/>
          </p:cNvSpPr>
          <p:nvPr>
            <p:ph type="sldNum" sz="quarter" idx="4294967295"/>
          </p:nvPr>
        </p:nvSpPr>
        <p:spPr>
          <a:xfrm>
            <a:off x="8243888" y="4893469"/>
            <a:ext cx="442912" cy="147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07806D1-7F54-4C3B-AE81-66AE44C33924}" type="slidenum">
              <a:rPr lang="fr-CH" altLang="fr-FR" smtClean="0"/>
              <a:pPr eaLnBrk="1" hangingPunct="1"/>
              <a:t>3</a:t>
            </a:fld>
            <a:endParaRPr lang="fr-CH" altLang="fr-FR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1245836" y="1419622"/>
            <a:ext cx="7427912" cy="3458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40000"/>
              </a:lnSpc>
              <a:defRPr/>
            </a:pPr>
            <a:r>
              <a:rPr lang="fr-CH" sz="4000" b="1" kern="0" dirty="0">
                <a:latin typeface="+mn-lt"/>
              </a:rPr>
              <a:t>MCH2 </a:t>
            </a:r>
            <a:r>
              <a:rPr lang="fr-CH" sz="4000" kern="0" dirty="0">
                <a:latin typeface="+mn-lt"/>
              </a:rPr>
              <a:t>= Modèle Comptable Harmonisé de 2</a:t>
            </a:r>
            <a:r>
              <a:rPr lang="fr-CH" sz="4000" kern="0" baseline="30000" dirty="0">
                <a:latin typeface="+mn-lt"/>
              </a:rPr>
              <a:t>ème</a:t>
            </a:r>
            <a:r>
              <a:rPr lang="fr-CH" sz="4000" kern="0" dirty="0">
                <a:latin typeface="+mn-lt"/>
              </a:rPr>
              <a:t> génération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429B755-A9DA-4DD4-BABD-2B8D836642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7784" y="3435846"/>
            <a:ext cx="1668431" cy="1321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3508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288E20-6E7E-480F-8D3C-8D42E4A25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altLang="fr-FR" dirty="0"/>
              <a:t>Informations à disposition</a:t>
            </a:r>
            <a:endParaRPr lang="fr-CH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204DB12-D424-41D7-BB70-81290F52307A}"/>
              </a:ext>
            </a:extLst>
          </p:cNvPr>
          <p:cNvSpPr txBox="1">
            <a:spLocks/>
          </p:cNvSpPr>
          <p:nvPr/>
        </p:nvSpPr>
        <p:spPr>
          <a:xfrm>
            <a:off x="327432" y="992799"/>
            <a:ext cx="8997096" cy="4675295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har char="•"/>
              <a:defRPr sz="1200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endParaRPr lang="fr-CH" sz="1600" kern="0" dirty="0"/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CH" b="0" kern="0" dirty="0"/>
              <a:t>Aide-mémoire en ligne pour les autorités communales vaudoises</a:t>
            </a:r>
          </a:p>
          <a:p>
            <a:pPr marL="0" indent="0">
              <a:lnSpc>
                <a:spcPct val="100000"/>
              </a:lnSpc>
              <a:buNone/>
            </a:pPr>
            <a:endParaRPr lang="fr-CH" b="0" kern="0" dirty="0"/>
          </a:p>
          <a:p>
            <a:pPr marL="0" indent="0">
              <a:lnSpc>
                <a:spcPct val="100000"/>
              </a:lnSpc>
              <a:buNone/>
            </a:pPr>
            <a:r>
              <a:rPr lang="fr-CH" kern="0" dirty="0"/>
              <a:t>	</a:t>
            </a:r>
            <a:r>
              <a:rPr lang="fr-CH" kern="0" dirty="0">
                <a:solidFill>
                  <a:srgbClr val="FF007B"/>
                </a:solidFill>
                <a:hlinkClick r:id="rId2"/>
              </a:rPr>
              <a:t>vd.ch/</a:t>
            </a:r>
            <a:r>
              <a:rPr lang="fr-CH" kern="0" dirty="0" err="1">
                <a:solidFill>
                  <a:srgbClr val="FF007B"/>
                </a:solidFill>
                <a:hlinkClick r:id="rId2"/>
              </a:rPr>
              <a:t>dgaic</a:t>
            </a:r>
            <a:r>
              <a:rPr lang="fr-CH" kern="0" dirty="0">
                <a:solidFill>
                  <a:srgbClr val="FF007B"/>
                </a:solidFill>
                <a:hlinkClick r:id="rId2"/>
              </a:rPr>
              <a:t>-</a:t>
            </a:r>
            <a:r>
              <a:rPr lang="fr-CH" kern="0" dirty="0" err="1">
                <a:solidFill>
                  <a:srgbClr val="FF007B"/>
                </a:solidFill>
                <a:hlinkClick r:id="rId2"/>
              </a:rPr>
              <a:t>aide-memoire</a:t>
            </a:r>
            <a:endParaRPr lang="fr-CH" kern="0" dirty="0">
              <a:solidFill>
                <a:srgbClr val="FF007B"/>
              </a:solidFill>
            </a:endParaRPr>
          </a:p>
          <a:p>
            <a:pPr marL="0" indent="0">
              <a:buNone/>
            </a:pPr>
            <a:endParaRPr lang="fr-CH" kern="0" dirty="0"/>
          </a:p>
          <a:p>
            <a:pPr marL="0" indent="0">
              <a:buNone/>
            </a:pPr>
            <a:endParaRPr lang="fr-CH" kern="0" dirty="0"/>
          </a:p>
          <a:p>
            <a:pPr>
              <a:buFont typeface="Arial" panose="020B0604020202020204" pitchFamily="34" charset="0"/>
              <a:buChar char="•"/>
            </a:pPr>
            <a:r>
              <a:rPr lang="fr-CH" b="0" kern="0" dirty="0"/>
              <a:t>Périodique Canton-Communes (parution 4x par an)</a:t>
            </a:r>
            <a:br>
              <a:rPr lang="fr-CH" b="0" kern="0" dirty="0"/>
            </a:br>
            <a:endParaRPr lang="fr-CH" b="0" kern="0" dirty="0"/>
          </a:p>
          <a:p>
            <a:pPr marL="0" indent="0">
              <a:buNone/>
            </a:pPr>
            <a:r>
              <a:rPr lang="fr-CH" kern="0" dirty="0">
                <a:solidFill>
                  <a:srgbClr val="FF007B"/>
                </a:solidFill>
              </a:rPr>
              <a:t> 			   </a:t>
            </a:r>
            <a:r>
              <a:rPr lang="fr-CH" kern="0" dirty="0">
                <a:solidFill>
                  <a:srgbClr val="FF007B"/>
                </a:solidFill>
                <a:hlinkClick r:id="rId3"/>
              </a:rPr>
              <a:t>info.vd.ch/canton-communes</a:t>
            </a:r>
            <a:endParaRPr lang="fr-CH" kern="0" dirty="0">
              <a:solidFill>
                <a:srgbClr val="FF007B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37FCB3C-34E8-4B21-839B-91BE54F0A7B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47" t="6547" r="14021" b="7158"/>
          <a:stretch/>
        </p:blipFill>
        <p:spPr bwMode="auto">
          <a:xfrm>
            <a:off x="6214867" y="1707657"/>
            <a:ext cx="1736346" cy="149136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8CA76468-4328-4702-A075-67D6722EA31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1" t="5774" r="22620" b="7357"/>
          <a:stretch/>
        </p:blipFill>
        <p:spPr bwMode="auto">
          <a:xfrm>
            <a:off x="755577" y="3544103"/>
            <a:ext cx="1750018" cy="150128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728789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Espace réservé du numéro de diapositive 5"/>
          <p:cNvSpPr>
            <a:spLocks noGrp="1"/>
          </p:cNvSpPr>
          <p:nvPr>
            <p:ph type="sldNum" sz="quarter" idx="4294967295"/>
          </p:nvPr>
        </p:nvSpPr>
        <p:spPr>
          <a:xfrm>
            <a:off x="8243888" y="4893469"/>
            <a:ext cx="442912" cy="147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9D7C9D4-A0F2-49B3-88B8-B6095341A99A}" type="slidenum">
              <a:rPr lang="fr-CH" altLang="fr-FR" smtClean="0"/>
              <a:pPr eaLnBrk="1" hangingPunct="1"/>
              <a:t>31</a:t>
            </a:fld>
            <a:endParaRPr lang="fr-CH" altLang="fr-FR"/>
          </a:p>
        </p:txBody>
      </p:sp>
      <p:sp>
        <p:nvSpPr>
          <p:cNvPr id="5" name="Titre 7">
            <a:extLst>
              <a:ext uri="{FF2B5EF4-FFF2-40B4-BE49-F238E27FC236}">
                <a16:creationId xmlns:a16="http://schemas.microsoft.com/office/drawing/2014/main" id="{F628F63E-C5FE-4456-9D37-8045E06E2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888" y="411956"/>
            <a:ext cx="7427912" cy="529829"/>
          </a:xfrm>
        </p:spPr>
        <p:txBody>
          <a:bodyPr/>
          <a:lstStyle/>
          <a:p>
            <a:r>
              <a:rPr lang="fr-FR" altLang="fr-FR" dirty="0"/>
              <a:t>Questions?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20CDF77F-8B7C-440E-AB3A-73D095D90F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0" y="1347614"/>
            <a:ext cx="3048000" cy="304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Espace réservé du numéro de diapositive 5"/>
          <p:cNvSpPr>
            <a:spLocks noGrp="1"/>
          </p:cNvSpPr>
          <p:nvPr>
            <p:ph type="sldNum" sz="quarter" idx="4294967295"/>
          </p:nvPr>
        </p:nvSpPr>
        <p:spPr>
          <a:xfrm>
            <a:off x="8243888" y="4893469"/>
            <a:ext cx="442912" cy="147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9D7C9D4-A0F2-49B3-88B8-B6095341A99A}" type="slidenum">
              <a:rPr lang="fr-CH" altLang="fr-FR" smtClean="0"/>
              <a:pPr eaLnBrk="1" hangingPunct="1"/>
              <a:t>32</a:t>
            </a:fld>
            <a:endParaRPr lang="fr-CH" altLang="fr-FR"/>
          </a:p>
        </p:txBody>
      </p:sp>
      <p:sp>
        <p:nvSpPr>
          <p:cNvPr id="5" name="Titre 7">
            <a:extLst>
              <a:ext uri="{FF2B5EF4-FFF2-40B4-BE49-F238E27FC236}">
                <a16:creationId xmlns:a16="http://schemas.microsoft.com/office/drawing/2014/main" id="{F628F63E-C5FE-4456-9D37-8045E06E2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3868" y="2306835"/>
            <a:ext cx="2376264" cy="529829"/>
          </a:xfrm>
        </p:spPr>
        <p:txBody>
          <a:bodyPr/>
          <a:lstStyle/>
          <a:p>
            <a:pPr algn="ctr"/>
            <a:r>
              <a:rPr lang="fr-FR" altLang="fr-FR" sz="4000" dirty="0"/>
              <a:t>Annexes</a:t>
            </a:r>
          </a:p>
        </p:txBody>
      </p:sp>
    </p:spTree>
    <p:extLst>
      <p:ext uri="{BB962C8B-B14F-4D97-AF65-F5344CB8AC3E}">
        <p14:creationId xmlns:p14="http://schemas.microsoft.com/office/powerpoint/2010/main" val="22681200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Espace réservé du numéro de diapositive 5"/>
          <p:cNvSpPr>
            <a:spLocks noGrp="1"/>
          </p:cNvSpPr>
          <p:nvPr>
            <p:ph type="sldNum" sz="quarter" idx="4294967295"/>
          </p:nvPr>
        </p:nvSpPr>
        <p:spPr>
          <a:xfrm>
            <a:off x="8243888" y="4893469"/>
            <a:ext cx="442912" cy="147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9D7C9D4-A0F2-49B3-88B8-B6095341A99A}" type="slidenum">
              <a:rPr lang="fr-CH" altLang="fr-FR" smtClean="0"/>
              <a:pPr eaLnBrk="1" hangingPunct="1"/>
              <a:t>33</a:t>
            </a:fld>
            <a:endParaRPr lang="fr-CH" alt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51C87EE-B5FE-40A0-B605-ACC8B4A852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2966" y="202692"/>
            <a:ext cx="5878068" cy="4738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5830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Espace réservé du numéro de diapositive 5"/>
          <p:cNvSpPr>
            <a:spLocks noGrp="1"/>
          </p:cNvSpPr>
          <p:nvPr>
            <p:ph type="sldNum" sz="quarter" idx="4294967295"/>
          </p:nvPr>
        </p:nvSpPr>
        <p:spPr>
          <a:xfrm>
            <a:off x="8243888" y="4893469"/>
            <a:ext cx="442912" cy="147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9D7C9D4-A0F2-49B3-88B8-B6095341A99A}" type="slidenum">
              <a:rPr lang="fr-CH" altLang="fr-FR" smtClean="0"/>
              <a:pPr eaLnBrk="1" hangingPunct="1"/>
              <a:t>34</a:t>
            </a:fld>
            <a:endParaRPr lang="fr-CH" altLang="fr-FR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7B1F0D96-45A4-4904-B937-77629DBBEF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1817" y="672681"/>
            <a:ext cx="6918575" cy="3987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50320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Espace réservé du numéro de diapositive 5"/>
          <p:cNvSpPr>
            <a:spLocks noGrp="1"/>
          </p:cNvSpPr>
          <p:nvPr>
            <p:ph type="sldNum" sz="quarter" idx="4294967295"/>
          </p:nvPr>
        </p:nvSpPr>
        <p:spPr>
          <a:xfrm>
            <a:off x="8243888" y="4893469"/>
            <a:ext cx="442912" cy="147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9D7C9D4-A0F2-49B3-88B8-B6095341A99A}" type="slidenum">
              <a:rPr lang="fr-CH" altLang="fr-FR" smtClean="0"/>
              <a:pPr eaLnBrk="1" hangingPunct="1"/>
              <a:t>35</a:t>
            </a:fld>
            <a:endParaRPr lang="fr-CH" alt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16BD4102-732A-4D84-BAA7-1479CBBFC9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2" y="512544"/>
            <a:ext cx="6620482" cy="4579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85899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Espace réservé du numéro de diapositive 4"/>
          <p:cNvSpPr>
            <a:spLocks noGrp="1"/>
          </p:cNvSpPr>
          <p:nvPr>
            <p:ph type="sldNum" sz="quarter" idx="4294967295"/>
          </p:nvPr>
        </p:nvSpPr>
        <p:spPr>
          <a:xfrm>
            <a:off x="8243888" y="4893469"/>
            <a:ext cx="442912" cy="147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07806D1-7F54-4C3B-AE81-66AE44C33924}" type="slidenum">
              <a:rPr lang="fr-CH" altLang="fr-FR" smtClean="0"/>
              <a:pPr eaLnBrk="1" hangingPunct="1"/>
              <a:t>36</a:t>
            </a:fld>
            <a:endParaRPr lang="fr-CH" altLang="fr-FR"/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Plan d’archivage</a:t>
            </a:r>
            <a:endParaRPr lang="fr-CH" altLang="fr-FR" dirty="0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827584" y="1455202"/>
            <a:ext cx="8075116" cy="3167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40000"/>
              </a:lnSpc>
              <a:buFontTx/>
              <a:buChar char="•"/>
              <a:defRPr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Autonomie</a:t>
            </a:r>
          </a:p>
          <a:p>
            <a:pPr marL="342900" indent="-342900">
              <a:lnSpc>
                <a:spcPct val="140000"/>
              </a:lnSpc>
              <a:buFontTx/>
              <a:buChar char="•"/>
              <a:defRPr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Possibilité continuer avec classement MCH1</a:t>
            </a:r>
          </a:p>
          <a:p>
            <a:pPr marL="342900" indent="-342900">
              <a:lnSpc>
                <a:spcPct val="140000"/>
              </a:lnSpc>
              <a:buFontTx/>
              <a:buChar char="•"/>
              <a:defRPr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GT classement par missions</a:t>
            </a:r>
          </a:p>
          <a:p>
            <a:pPr marL="342900" indent="-342900">
              <a:lnSpc>
                <a:spcPct val="140000"/>
              </a:lnSpc>
              <a:buFontTx/>
              <a:buChar char="•"/>
              <a:defRPr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MCH2 communiqué au GT</a:t>
            </a:r>
          </a:p>
          <a:p>
            <a:pPr>
              <a:lnSpc>
                <a:spcPct val="140000"/>
              </a:lnSpc>
              <a:spcAft>
                <a:spcPts val="600"/>
              </a:spcAft>
              <a:defRPr/>
            </a:pPr>
            <a:br>
              <a:rPr lang="fr-CH" sz="2000" b="1" kern="0" dirty="0">
                <a:latin typeface="+mn-lt"/>
              </a:rPr>
            </a:br>
            <a:endParaRPr lang="fr-CH" sz="2000" b="1" kern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472465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Espace réservé du numéro de diapositive 4"/>
          <p:cNvSpPr>
            <a:spLocks noGrp="1"/>
          </p:cNvSpPr>
          <p:nvPr>
            <p:ph type="sldNum" sz="quarter" idx="4294967295"/>
          </p:nvPr>
        </p:nvSpPr>
        <p:spPr>
          <a:xfrm>
            <a:off x="8243888" y="4893469"/>
            <a:ext cx="442912" cy="147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07806D1-7F54-4C3B-AE81-66AE44C33924}" type="slidenum">
              <a:rPr lang="fr-CH" altLang="fr-FR" smtClean="0"/>
              <a:pPr eaLnBrk="1" hangingPunct="1"/>
              <a:t>37</a:t>
            </a:fld>
            <a:endParaRPr lang="fr-CH" altLang="fr-FR"/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Pilotes - liste</a:t>
            </a:r>
            <a:endParaRPr lang="fr-CH" alt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7F46568-FC84-43DA-A4BE-F344C27A27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948" y="1635646"/>
            <a:ext cx="4114946" cy="2467589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7D6E7956-5167-41DB-8D67-47A5B6505D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3254" y="1635646"/>
            <a:ext cx="4114946" cy="2467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8645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>
            <a:extLst>
              <a:ext uri="{FF2B5EF4-FFF2-40B4-BE49-F238E27FC236}">
                <a16:creationId xmlns:a16="http://schemas.microsoft.com/office/drawing/2014/main" id="{89AA086B-C26F-4629-AB24-D65F85996D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685" y="1231894"/>
            <a:ext cx="7191046" cy="3469481"/>
          </a:xfrm>
          <a:prstGeom prst="rect">
            <a:avLst/>
          </a:prstGeom>
        </p:spPr>
      </p:pic>
      <p:sp>
        <p:nvSpPr>
          <p:cNvPr id="4099" name="Espace réservé du numéro de diapositive 4"/>
          <p:cNvSpPr>
            <a:spLocks noGrp="1"/>
          </p:cNvSpPr>
          <p:nvPr>
            <p:ph type="sldNum" sz="quarter" idx="4294967295"/>
          </p:nvPr>
        </p:nvSpPr>
        <p:spPr>
          <a:xfrm>
            <a:off x="8243888" y="4893469"/>
            <a:ext cx="442912" cy="147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07806D1-7F54-4C3B-AE81-66AE44C33924}" type="slidenum">
              <a:rPr lang="fr-CH" altLang="fr-FR" smtClean="0"/>
              <a:pPr eaLnBrk="1" hangingPunct="1"/>
              <a:t>4</a:t>
            </a:fld>
            <a:endParaRPr lang="fr-CH" alt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76D179B-DA26-4226-B3FF-F82EFC1622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5216" y="339502"/>
            <a:ext cx="5751080" cy="577548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10610979-A671-42E8-8DFB-4C9291F3C3CB}"/>
              </a:ext>
            </a:extLst>
          </p:cNvPr>
          <p:cNvSpPr txBox="1"/>
          <p:nvPr/>
        </p:nvSpPr>
        <p:spPr>
          <a:xfrm>
            <a:off x="683568" y="4695305"/>
            <a:ext cx="61926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i="1" dirty="0"/>
              <a:t>Source: </a:t>
            </a:r>
            <a:r>
              <a:rPr lang="fr-CH" sz="1400" dirty="0"/>
              <a:t>www.srs-cspcp.ch</a:t>
            </a:r>
          </a:p>
        </p:txBody>
      </p:sp>
      <p:sp>
        <p:nvSpPr>
          <p:cNvPr id="19" name="Flèche : bas 18">
            <a:extLst>
              <a:ext uri="{FF2B5EF4-FFF2-40B4-BE49-F238E27FC236}">
                <a16:creationId xmlns:a16="http://schemas.microsoft.com/office/drawing/2014/main" id="{9E4403A9-DD4B-4EBC-8132-6C585435F2DF}"/>
              </a:ext>
            </a:extLst>
          </p:cNvPr>
          <p:cNvSpPr/>
          <p:nvPr/>
        </p:nvSpPr>
        <p:spPr>
          <a:xfrm rot="18605680">
            <a:off x="7255196" y="2968659"/>
            <a:ext cx="237272" cy="1414592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9A1D6490-C4AB-4A1F-A591-FB3DA0947404}"/>
              </a:ext>
            </a:extLst>
          </p:cNvPr>
          <p:cNvCxnSpPr>
            <a:cxnSpLocks/>
          </p:cNvCxnSpPr>
          <p:nvPr/>
        </p:nvCxnSpPr>
        <p:spPr>
          <a:xfrm>
            <a:off x="6156176" y="1240283"/>
            <a:ext cx="0" cy="363572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ZoneTexte 20">
            <a:extLst>
              <a:ext uri="{FF2B5EF4-FFF2-40B4-BE49-F238E27FC236}">
                <a16:creationId xmlns:a16="http://schemas.microsoft.com/office/drawing/2014/main" id="{6628FCFE-A92B-43AD-B52A-1159E29B116F}"/>
              </a:ext>
            </a:extLst>
          </p:cNvPr>
          <p:cNvSpPr txBox="1"/>
          <p:nvPr/>
        </p:nvSpPr>
        <p:spPr>
          <a:xfrm>
            <a:off x="5514057" y="4864582"/>
            <a:ext cx="15114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200" dirty="0"/>
              <a:t>Délai de 10 ans</a:t>
            </a:r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BCCB9E15-83B8-482B-A103-DE0FFCC77679}"/>
              </a:ext>
            </a:extLst>
          </p:cNvPr>
          <p:cNvSpPr/>
          <p:nvPr/>
        </p:nvSpPr>
        <p:spPr>
          <a:xfrm>
            <a:off x="999685" y="2427734"/>
            <a:ext cx="612068" cy="72008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39B03004-829B-472D-BA2A-DAC7FBA08235}"/>
              </a:ext>
            </a:extLst>
          </p:cNvPr>
          <p:cNvSpPr/>
          <p:nvPr/>
        </p:nvSpPr>
        <p:spPr>
          <a:xfrm>
            <a:off x="3793667" y="2571750"/>
            <a:ext cx="490301" cy="510816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7563831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Espace réservé du numéro de diapositive 4"/>
          <p:cNvSpPr>
            <a:spLocks noGrp="1"/>
          </p:cNvSpPr>
          <p:nvPr>
            <p:ph type="sldNum" sz="quarter" idx="4294967295"/>
          </p:nvPr>
        </p:nvSpPr>
        <p:spPr>
          <a:xfrm>
            <a:off x="8243888" y="4893469"/>
            <a:ext cx="442912" cy="147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07806D1-7F54-4C3B-AE81-66AE44C33924}" type="slidenum">
              <a:rPr lang="fr-CH" altLang="fr-FR" smtClean="0"/>
              <a:pPr eaLnBrk="1" hangingPunct="1"/>
              <a:t>5</a:t>
            </a:fld>
            <a:endParaRPr lang="fr-CH" altLang="fr-FR"/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H" altLang="fr-FR" dirty="0"/>
              <a:t>MCH2 dans les communes vaudoises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827584" y="1563638"/>
            <a:ext cx="8075116" cy="3167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40000"/>
              </a:lnSpc>
              <a:buFontTx/>
              <a:buChar char="•"/>
              <a:defRPr/>
            </a:pPr>
            <a:r>
              <a:rPr lang="fr-CH" sz="2000" kern="0" dirty="0">
                <a:latin typeface="+mn-lt"/>
              </a:rPr>
              <a:t>2008: MCH2 édité par CDF pour secteur public suisse</a:t>
            </a:r>
          </a:p>
          <a:p>
            <a:pPr marL="342900" indent="-342900">
              <a:lnSpc>
                <a:spcPct val="140000"/>
              </a:lnSpc>
              <a:buFontTx/>
              <a:buChar char="•"/>
              <a:defRPr/>
            </a:pPr>
            <a:r>
              <a:rPr lang="fr-CH" sz="2000" kern="0" dirty="0">
                <a:latin typeface="+mn-lt"/>
              </a:rPr>
              <a:t>2022: Démarrage travaux pilotes</a:t>
            </a:r>
            <a:endParaRPr lang="fr-CH" sz="1200" kern="0" dirty="0">
              <a:latin typeface="+mn-lt"/>
            </a:endParaRPr>
          </a:p>
          <a:p>
            <a:pPr marL="342900" indent="-342900">
              <a:lnSpc>
                <a:spcPct val="140000"/>
              </a:lnSpc>
              <a:buFontTx/>
              <a:buChar char="•"/>
              <a:defRPr/>
            </a:pPr>
            <a:r>
              <a:rPr lang="fr-FR" sz="2000" kern="0" dirty="0">
                <a:latin typeface="+mn-lt"/>
              </a:rPr>
              <a:t>2024: Comptes tenus par pilotes en MCH2</a:t>
            </a:r>
            <a:endParaRPr lang="fr-FR" sz="1200" kern="0" dirty="0">
              <a:latin typeface="+mn-lt"/>
            </a:endParaRPr>
          </a:p>
          <a:p>
            <a:pPr marL="342900" indent="-342900">
              <a:lnSpc>
                <a:spcPct val="140000"/>
              </a:lnSpc>
              <a:buFontTx/>
              <a:buChar char="•"/>
              <a:defRPr/>
            </a:pPr>
            <a:r>
              <a:rPr lang="fr-FR" sz="2000" kern="0" dirty="0">
                <a:latin typeface="+mn-lt"/>
              </a:rPr>
              <a:t>2025-2027: Déploiement dans toutes communes, fractions de communes, ententes et associations de communes</a:t>
            </a:r>
          </a:p>
          <a:p>
            <a:pPr marL="342900" lvl="1" indent="-342900">
              <a:lnSpc>
                <a:spcPct val="140000"/>
              </a:lnSpc>
              <a:buFontTx/>
              <a:buChar char="•"/>
              <a:defRPr/>
            </a:pPr>
            <a:endParaRPr lang="fr-CH" sz="2000" spc="-1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>
              <a:lnSpc>
                <a:spcPct val="140000"/>
              </a:lnSpc>
              <a:buFontTx/>
              <a:buChar char="•"/>
              <a:defRPr/>
            </a:pPr>
            <a:endParaRPr lang="fr-CH" sz="2000" spc="-1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40000"/>
              </a:lnSpc>
              <a:defRPr/>
            </a:pPr>
            <a:endParaRPr lang="fr-CH" sz="1200" kern="0" dirty="0">
              <a:latin typeface="+mn-lt"/>
            </a:endParaRPr>
          </a:p>
          <a:p>
            <a:pPr marL="342900" indent="-342900">
              <a:lnSpc>
                <a:spcPct val="140000"/>
              </a:lnSpc>
              <a:buFontTx/>
              <a:buChar char="•"/>
              <a:defRPr/>
            </a:pPr>
            <a:endParaRPr lang="fr-CH" sz="2000" b="1" kern="0" dirty="0">
              <a:latin typeface="+mn-lt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421D7401-0E75-4125-BEDC-468198297D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980" y="4227934"/>
            <a:ext cx="8064896" cy="563397"/>
          </a:xfrm>
          <a:prstGeom prst="rect">
            <a:avLst/>
          </a:prstGeom>
          <a:solidFill>
            <a:srgbClr val="70C4A9"/>
          </a:solidFill>
          <a:ln>
            <a:noFill/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742950" lvl="1" indent="-285750">
              <a:lnSpc>
                <a:spcPct val="140000"/>
              </a:lnSpc>
              <a:buFont typeface="Symbol" panose="05050102010706020507" pitchFamily="18" charset="2"/>
              <a:buChar char="Þ"/>
              <a:defRPr/>
            </a:pPr>
            <a:r>
              <a:rPr lang="fr-FR" sz="1600" b="1" kern="0" dirty="0">
                <a:solidFill>
                  <a:schemeClr val="tx1"/>
                </a:solidFill>
                <a:latin typeface="+mn-lt"/>
              </a:rPr>
              <a:t>Comptes tenus en MCH2 au plus tard pour 2027</a:t>
            </a:r>
          </a:p>
          <a:p>
            <a:pPr lvl="1">
              <a:lnSpc>
                <a:spcPct val="140000"/>
              </a:lnSpc>
              <a:defRPr/>
            </a:pPr>
            <a:endParaRPr lang="fr-CH" sz="1600" kern="0" dirty="0">
              <a:latin typeface="+mn-lt"/>
            </a:endParaRPr>
          </a:p>
          <a:p>
            <a:pPr lvl="1">
              <a:lnSpc>
                <a:spcPct val="140000"/>
              </a:lnSpc>
              <a:defRPr/>
            </a:pPr>
            <a:endParaRPr lang="fr-CH" sz="1600" kern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370125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Espace réservé du numéro de diapositive 4"/>
          <p:cNvSpPr>
            <a:spLocks noGrp="1"/>
          </p:cNvSpPr>
          <p:nvPr>
            <p:ph type="sldNum" sz="quarter" idx="4294967295"/>
          </p:nvPr>
        </p:nvSpPr>
        <p:spPr>
          <a:xfrm>
            <a:off x="8243888" y="4893469"/>
            <a:ext cx="442912" cy="147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07806D1-7F54-4C3B-AE81-66AE44C33924}" type="slidenum">
              <a:rPr lang="fr-CH" altLang="fr-FR" smtClean="0"/>
              <a:pPr eaLnBrk="1" hangingPunct="1"/>
              <a:t>6</a:t>
            </a:fld>
            <a:endParaRPr lang="fr-CH" altLang="fr-FR"/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H" sz="2400" b="1" dirty="0"/>
              <a:t>Objectifs</a:t>
            </a:r>
            <a:endParaRPr lang="fr-CH" altLang="fr-FR" dirty="0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827584" y="1563638"/>
            <a:ext cx="8075116" cy="3167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40000"/>
              </a:lnSpc>
              <a:buFontTx/>
              <a:buChar char="•"/>
              <a:defRPr/>
            </a:pPr>
            <a:r>
              <a:rPr lang="fr-FR" sz="2000" kern="0" dirty="0">
                <a:latin typeface="+mn-lt"/>
              </a:rPr>
              <a:t>Harmonisation et comparabilité</a:t>
            </a:r>
            <a:endParaRPr lang="fr-FR" sz="1200" kern="0" dirty="0">
              <a:latin typeface="+mn-lt"/>
            </a:endParaRPr>
          </a:p>
          <a:p>
            <a:pPr marL="342900" indent="-342900">
              <a:lnSpc>
                <a:spcPct val="140000"/>
              </a:lnSpc>
              <a:buFontTx/>
              <a:buChar char="•"/>
              <a:defRPr/>
            </a:pPr>
            <a:r>
              <a:rPr lang="fr-CH" sz="2000" kern="0" dirty="0">
                <a:latin typeface="+mn-lt"/>
              </a:rPr>
              <a:t>Rapprochement vers les normes internationales</a:t>
            </a:r>
            <a:endParaRPr lang="fr-CH" sz="1200" kern="0" dirty="0">
              <a:latin typeface="+mn-lt"/>
            </a:endParaRPr>
          </a:p>
          <a:p>
            <a:pPr marL="342900" indent="-342900">
              <a:lnSpc>
                <a:spcPct val="140000"/>
              </a:lnSpc>
              <a:buFontTx/>
              <a:buChar char="•"/>
              <a:defRPr/>
            </a:pPr>
            <a:r>
              <a:rPr lang="fr-FR" sz="2000" kern="0" dirty="0">
                <a:latin typeface="+mn-lt"/>
              </a:rPr>
              <a:t>Transparence</a:t>
            </a:r>
            <a:endParaRPr lang="fr-FR" sz="1200" kern="0" dirty="0">
              <a:latin typeface="+mn-lt"/>
            </a:endParaRPr>
          </a:p>
          <a:p>
            <a:pPr marL="342900" indent="-342900">
              <a:lnSpc>
                <a:spcPct val="140000"/>
              </a:lnSpc>
              <a:buFontTx/>
              <a:buChar char="•"/>
              <a:defRPr/>
            </a:pPr>
            <a:r>
              <a:rPr lang="fr-FR" sz="2000" kern="0" dirty="0">
                <a:latin typeface="+mn-lt"/>
              </a:rPr>
              <a:t>Fiabilité des bases statistiques</a:t>
            </a:r>
          </a:p>
          <a:p>
            <a:pPr marL="342900" lvl="1" indent="-342900">
              <a:lnSpc>
                <a:spcPct val="140000"/>
              </a:lnSpc>
              <a:buFontTx/>
              <a:buChar char="•"/>
              <a:defRPr/>
            </a:pPr>
            <a:endParaRPr lang="fr-CH" sz="2000" spc="-1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>
              <a:lnSpc>
                <a:spcPct val="140000"/>
              </a:lnSpc>
              <a:buFontTx/>
              <a:buChar char="•"/>
              <a:defRPr/>
            </a:pPr>
            <a:endParaRPr lang="fr-CH" sz="2000" spc="-1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40000"/>
              </a:lnSpc>
              <a:defRPr/>
            </a:pPr>
            <a:endParaRPr lang="fr-CH" sz="1200" kern="0" dirty="0">
              <a:latin typeface="+mn-lt"/>
            </a:endParaRPr>
          </a:p>
          <a:p>
            <a:pPr marL="342900" indent="-342900">
              <a:lnSpc>
                <a:spcPct val="140000"/>
              </a:lnSpc>
              <a:buFontTx/>
              <a:buChar char="•"/>
              <a:defRPr/>
            </a:pPr>
            <a:endParaRPr lang="fr-CH" sz="2000" b="1" kern="0" dirty="0">
              <a:latin typeface="+mn-lt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5F8F307C-39C4-460E-BF2B-3CA020B128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3653" y="3394850"/>
            <a:ext cx="1336693" cy="1336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3623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19BC6482-3BA3-486B-A8D3-A71FD22173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95541">
            <a:off x="5289917" y="475450"/>
            <a:ext cx="1295400" cy="1830316"/>
          </a:xfrm>
          <a:prstGeom prst="rect">
            <a:avLst/>
          </a:prstGeom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9479DB5E-D664-42EB-A27C-C8D427B12A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584" y="1563639"/>
            <a:ext cx="8075116" cy="273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40000"/>
              </a:lnSpc>
              <a:buFontTx/>
              <a:buChar char="•"/>
              <a:defRPr/>
            </a:pPr>
            <a:r>
              <a:rPr lang="fr-FR" sz="2000" b="1" kern="0" dirty="0">
                <a:latin typeface="+mn-lt"/>
              </a:rPr>
              <a:t>Manuel MCH2</a:t>
            </a:r>
            <a:endParaRPr lang="fr-FR" sz="2000" kern="0" dirty="0">
              <a:latin typeface="+mn-lt"/>
            </a:endParaRPr>
          </a:p>
          <a:p>
            <a:pPr marL="800100" lvl="1" indent="-342900">
              <a:lnSpc>
                <a:spcPct val="140000"/>
              </a:lnSpc>
              <a:buFont typeface="Wingdings" panose="05000000000000000000" pitchFamily="2" charset="2"/>
              <a:buChar char="Ø"/>
              <a:defRPr/>
            </a:pPr>
            <a:r>
              <a:rPr lang="fr-FR" sz="2000" kern="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juillet 2022</a:t>
            </a:r>
          </a:p>
          <a:p>
            <a:pPr marL="342900" indent="-342900">
              <a:lnSpc>
                <a:spcPct val="140000"/>
              </a:lnSpc>
              <a:buFontTx/>
              <a:buChar char="•"/>
              <a:defRPr/>
            </a:pPr>
            <a:r>
              <a:rPr lang="fr-FR" sz="2000" b="1" kern="0" dirty="0">
                <a:latin typeface="+mn-lt"/>
              </a:rPr>
              <a:t>Règlement sur la comptabilité des communes (</a:t>
            </a:r>
            <a:r>
              <a:rPr lang="fr-FR" sz="2000" b="1" kern="0" dirty="0" err="1">
                <a:latin typeface="+mn-lt"/>
              </a:rPr>
              <a:t>RCCom</a:t>
            </a:r>
            <a:r>
              <a:rPr lang="fr-FR" sz="2000" b="1" kern="0" dirty="0">
                <a:latin typeface="+mn-lt"/>
              </a:rPr>
              <a:t>) </a:t>
            </a:r>
            <a:r>
              <a:rPr lang="fr-FR" sz="2000" kern="0" dirty="0">
                <a:latin typeface="+mn-lt"/>
              </a:rPr>
              <a:t> </a:t>
            </a:r>
          </a:p>
          <a:p>
            <a:pPr marL="800100" lvl="1" indent="-342900">
              <a:lnSpc>
                <a:spcPct val="140000"/>
              </a:lnSpc>
              <a:buFont typeface="Wingdings" panose="05000000000000000000" pitchFamily="2" charset="2"/>
              <a:buChar char="Ø"/>
              <a:defRPr/>
            </a:pPr>
            <a:r>
              <a:rPr lang="fr-FR" sz="2000" kern="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sera modifié pour intégrer les nouvelles dispositions</a:t>
            </a:r>
          </a:p>
          <a:p>
            <a:pPr marL="342900" indent="-342900">
              <a:lnSpc>
                <a:spcPct val="140000"/>
              </a:lnSpc>
              <a:buFontTx/>
              <a:buChar char="•"/>
              <a:defRPr/>
            </a:pPr>
            <a:r>
              <a:rPr lang="fr-FR" sz="2000" b="1" kern="0" dirty="0">
                <a:latin typeface="+mn-lt"/>
              </a:rPr>
              <a:t>Loi sur les communes (LC) </a:t>
            </a:r>
          </a:p>
          <a:p>
            <a:pPr marL="800100" lvl="1" indent="-342900">
              <a:lnSpc>
                <a:spcPct val="140000"/>
              </a:lnSpc>
              <a:buFont typeface="Wingdings" panose="05000000000000000000" pitchFamily="2" charset="2"/>
              <a:buChar char="Ø"/>
              <a:defRPr/>
            </a:pPr>
            <a:r>
              <a:rPr lang="fr-FR" sz="2000" kern="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certaines règles pourront être reprises dans future LC </a:t>
            </a:r>
          </a:p>
          <a:p>
            <a:pPr marL="800100" lvl="1" indent="-342900">
              <a:lnSpc>
                <a:spcPct val="140000"/>
              </a:lnSpc>
              <a:buFontTx/>
              <a:buChar char="•"/>
              <a:defRPr/>
            </a:pPr>
            <a:endParaRPr lang="fr-CH" sz="1600" kern="0" dirty="0">
              <a:latin typeface="+mn-lt"/>
            </a:endParaRPr>
          </a:p>
        </p:txBody>
      </p:sp>
      <p:sp>
        <p:nvSpPr>
          <p:cNvPr id="4099" name="Espace réservé du numéro de diapositive 4"/>
          <p:cNvSpPr>
            <a:spLocks noGrp="1"/>
          </p:cNvSpPr>
          <p:nvPr>
            <p:ph type="sldNum" sz="quarter" idx="4294967295"/>
          </p:nvPr>
        </p:nvSpPr>
        <p:spPr>
          <a:xfrm>
            <a:off x="8243888" y="4893469"/>
            <a:ext cx="442912" cy="147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07806D1-7F54-4C3B-AE81-66AE44C33924}" type="slidenum">
              <a:rPr lang="fr-CH" altLang="fr-FR" smtClean="0"/>
              <a:pPr eaLnBrk="1" hangingPunct="1"/>
              <a:t>7</a:t>
            </a:fld>
            <a:endParaRPr lang="fr-CH" altLang="fr-FR"/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H" sz="2400" b="1" dirty="0"/>
              <a:t>Bases légales</a:t>
            </a:r>
            <a:endParaRPr lang="fr-CH" altLang="fr-FR" dirty="0"/>
          </a:p>
        </p:txBody>
      </p:sp>
    </p:spTree>
    <p:extLst>
      <p:ext uri="{BB962C8B-B14F-4D97-AF65-F5344CB8AC3E}">
        <p14:creationId xmlns:p14="http://schemas.microsoft.com/office/powerpoint/2010/main" val="2160504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Espace réservé du numéro de diapositive 4"/>
          <p:cNvSpPr>
            <a:spLocks noGrp="1"/>
          </p:cNvSpPr>
          <p:nvPr>
            <p:ph type="sldNum" sz="quarter" idx="4294967295"/>
          </p:nvPr>
        </p:nvSpPr>
        <p:spPr>
          <a:xfrm>
            <a:off x="8243888" y="4893469"/>
            <a:ext cx="442912" cy="147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07806D1-7F54-4C3B-AE81-66AE44C33924}" type="slidenum">
              <a:rPr lang="fr-CH" altLang="fr-FR" smtClean="0"/>
              <a:pPr eaLnBrk="1" hangingPunct="1"/>
              <a:t>8</a:t>
            </a:fld>
            <a:endParaRPr lang="fr-CH" altLang="fr-FR"/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H" sz="2400" b="1" dirty="0"/>
              <a:t>Principaux changements</a:t>
            </a:r>
            <a:endParaRPr lang="fr-CH" altLang="fr-FR" dirty="0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827584" y="1455202"/>
            <a:ext cx="8075116" cy="3167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ts val="1200"/>
              </a:spcBef>
              <a:spcAft>
                <a:spcPts val="1200"/>
              </a:spcAft>
              <a:buFontTx/>
              <a:buChar char="•"/>
              <a:defRPr/>
            </a:pPr>
            <a:r>
              <a:rPr lang="fr-CH" sz="2000" kern="0" dirty="0">
                <a:latin typeface="+mn-lt"/>
              </a:rPr>
              <a:t>Plan comptable plus détaillé et harmonisé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Tx/>
              <a:buChar char="•"/>
              <a:defRPr/>
            </a:pPr>
            <a:r>
              <a:rPr lang="fr-CH" sz="2000" spc="-10" dirty="0">
                <a:latin typeface="Arial" panose="020B0604020202020204" pitchFamily="34" charset="0"/>
                <a:cs typeface="Arial" panose="020B0604020202020204" pitchFamily="34" charset="0"/>
              </a:rPr>
              <a:t>Compte de résultats à plusieurs niveaux</a:t>
            </a:r>
          </a:p>
          <a:p>
            <a:pPr marL="342900" lvl="1" indent="-342900">
              <a:spcBef>
                <a:spcPts val="1200"/>
              </a:spcBef>
              <a:spcAft>
                <a:spcPts val="1200"/>
              </a:spcAft>
              <a:buFontTx/>
              <a:buChar char="•"/>
              <a:defRPr/>
            </a:pPr>
            <a:r>
              <a:rPr lang="fr-CH" sz="2000" spc="-10" dirty="0">
                <a:latin typeface="Arial" panose="020B0604020202020204" pitchFamily="34" charset="0"/>
                <a:cs typeface="Arial" panose="020B0604020202020204" pitchFamily="34" charset="0"/>
              </a:rPr>
              <a:t>Comptabilisation des immobilisations améliorée</a:t>
            </a:r>
          </a:p>
          <a:p>
            <a:pPr marL="342900" lvl="1" indent="-342900">
              <a:spcBef>
                <a:spcPts val="1200"/>
              </a:spcBef>
              <a:spcAft>
                <a:spcPts val="1200"/>
              </a:spcAft>
              <a:buFontTx/>
              <a:buChar char="•"/>
              <a:defRPr/>
            </a:pPr>
            <a:r>
              <a:rPr lang="fr-CH" sz="2000" spc="-10" dirty="0">
                <a:latin typeface="Arial" panose="020B0604020202020204" pitchFamily="34" charset="0"/>
                <a:cs typeface="Arial" panose="020B0604020202020204" pitchFamily="34" charset="0"/>
              </a:rPr>
              <a:t>Etats financiers obligatoires</a:t>
            </a:r>
          </a:p>
          <a:p>
            <a:pPr>
              <a:lnSpc>
                <a:spcPct val="140000"/>
              </a:lnSpc>
              <a:spcAft>
                <a:spcPts val="600"/>
              </a:spcAft>
              <a:defRPr/>
            </a:pPr>
            <a:br>
              <a:rPr lang="fr-CH" sz="2000" b="1" kern="0" dirty="0">
                <a:latin typeface="+mn-lt"/>
              </a:rPr>
            </a:br>
            <a:endParaRPr lang="fr-CH" sz="2000" b="1" kern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355988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Espace réservé du numéro de diapositive 4"/>
          <p:cNvSpPr>
            <a:spLocks noGrp="1"/>
          </p:cNvSpPr>
          <p:nvPr>
            <p:ph type="sldNum" sz="quarter" idx="4294967295"/>
          </p:nvPr>
        </p:nvSpPr>
        <p:spPr>
          <a:xfrm>
            <a:off x="8243888" y="4893469"/>
            <a:ext cx="442912" cy="147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07806D1-7F54-4C3B-AE81-66AE44C33924}" type="slidenum">
              <a:rPr lang="fr-CH" altLang="fr-FR" smtClean="0"/>
              <a:pPr eaLnBrk="1" hangingPunct="1"/>
              <a:t>9</a:t>
            </a:fld>
            <a:endParaRPr lang="fr-CH" altLang="fr-FR"/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CH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Etats financiers obligatoires</a:t>
            </a:r>
            <a:endParaRPr lang="fr-CH" altLang="fr-FR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6202D812-5E22-48F3-9ED1-E56B4E2AA6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1181100"/>
            <a:ext cx="7716025" cy="3406874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6E9A1E10-B14B-4C59-AB69-80C8F531F624}"/>
              </a:ext>
            </a:extLst>
          </p:cNvPr>
          <p:cNvSpPr txBox="1"/>
          <p:nvPr/>
        </p:nvSpPr>
        <p:spPr>
          <a:xfrm>
            <a:off x="2699792" y="4722698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/>
              <a:t>+ Annexe aux comptes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9578226-6603-4513-83B7-B6F172110E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91417">
            <a:off x="5334881" y="4502688"/>
            <a:ext cx="734719" cy="563399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191E934E-081B-44B3-8418-3BA5EAADB1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8224" y="3655656"/>
            <a:ext cx="1029566" cy="572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337710"/>
      </p:ext>
    </p:extLst>
  </p:cSld>
  <p:clrMapOvr>
    <a:masterClrMapping/>
  </p:clrMapOvr>
</p:sld>
</file>

<file path=ppt/theme/theme1.xml><?xml version="1.0" encoding="utf-8"?>
<a:theme xmlns:a="http://schemas.openxmlformats.org/drawingml/2006/main" name="modele-presentation-16-9">
  <a:themeElements>
    <a:clrScheme name="modele-service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ele-servic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ele-servic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e-servic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e-servic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e-servic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e-servic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e-servic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e-servic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e-servic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e-servic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e-servic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e-servic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e-servic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modele-presentation-16-9</Template>
  <TotalTime>7041</TotalTime>
  <Words>1678</Words>
  <Application>Microsoft Office PowerPoint</Application>
  <PresentationFormat>Affichage à l'écran (16:9)</PresentationFormat>
  <Paragraphs>293</Paragraphs>
  <Slides>37</Slides>
  <Notes>36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37</vt:i4>
      </vt:variant>
    </vt:vector>
  </HeadingPairs>
  <TitlesOfParts>
    <vt:vector size="42" baseType="lpstr">
      <vt:lpstr>Arial</vt:lpstr>
      <vt:lpstr>Calibri</vt:lpstr>
      <vt:lpstr>Symbol</vt:lpstr>
      <vt:lpstr>Wingdings</vt:lpstr>
      <vt:lpstr>modele-presentation-16-9</vt:lpstr>
      <vt:lpstr>MCH2: Quelles implications pour l’administration communale? </vt:lpstr>
      <vt:lpstr>Plan</vt:lpstr>
      <vt:lpstr>Présentation PowerPoint</vt:lpstr>
      <vt:lpstr>Présentation PowerPoint</vt:lpstr>
      <vt:lpstr>MCH2 dans les communes vaudoises</vt:lpstr>
      <vt:lpstr>Objectifs</vt:lpstr>
      <vt:lpstr>Bases légales</vt:lpstr>
      <vt:lpstr>Principaux changements</vt:lpstr>
      <vt:lpstr>Etats financiers obligatoires</vt:lpstr>
      <vt:lpstr>Plan comptable plus détaillé</vt:lpstr>
      <vt:lpstr>Plan comptable plus détaillé</vt:lpstr>
      <vt:lpstr>Classification par nature Charges et revenus du compte de résultats</vt:lpstr>
      <vt:lpstr>Classification fonctionnelle</vt:lpstr>
      <vt:lpstr>Classification fonctionnelle</vt:lpstr>
      <vt:lpstr>Exemple de changement</vt:lpstr>
      <vt:lpstr>Exemple de changement</vt:lpstr>
      <vt:lpstr>Nouveaux comptes à utiliser</vt:lpstr>
      <vt:lpstr>Compte de résultats à plusieurs niveaux  (≈ fonctionnement)</vt:lpstr>
      <vt:lpstr>Immobilisations</vt:lpstr>
      <vt:lpstr>Amortissements</vt:lpstr>
      <vt:lpstr>Compte des investissements par nature</vt:lpstr>
      <vt:lpstr>Réserve de politique budgétaire</vt:lpstr>
      <vt:lpstr>Financements spéciaux et fonds</vt:lpstr>
      <vt:lpstr>Projet d’envergure</vt:lpstr>
      <vt:lpstr>Comparatifs budgets &amp; comptes MCH2</vt:lpstr>
      <vt:lpstr>Calendrier interne MCH2</vt:lpstr>
      <vt:lpstr>Processus de budgétisation</vt:lpstr>
      <vt:lpstr>Que de changements!</vt:lpstr>
      <vt:lpstr>Pour aller plus loin</vt:lpstr>
      <vt:lpstr>Informations à disposition</vt:lpstr>
      <vt:lpstr>Questions?</vt:lpstr>
      <vt:lpstr>Annexes</vt:lpstr>
      <vt:lpstr>Présentation PowerPoint</vt:lpstr>
      <vt:lpstr>Présentation PowerPoint</vt:lpstr>
      <vt:lpstr>Présentation PowerPoint</vt:lpstr>
      <vt:lpstr>Plan d’archivage</vt:lpstr>
      <vt:lpstr>Pilotes - liste</vt:lpstr>
    </vt:vector>
  </TitlesOfParts>
  <Company>Etat de Vaud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</dc:title>
  <dc:creator>Grandjean Sarah Dominique</dc:creator>
  <cp:lastModifiedBy>Gaillard Joëlle</cp:lastModifiedBy>
  <cp:revision>332</cp:revision>
  <cp:lastPrinted>2023-03-29T08:25:05Z</cp:lastPrinted>
  <dcterms:created xsi:type="dcterms:W3CDTF">2022-05-24T13:41:02Z</dcterms:created>
  <dcterms:modified xsi:type="dcterms:W3CDTF">2023-04-06T11:18:57Z</dcterms:modified>
</cp:coreProperties>
</file>