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6" r:id="rId3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4"/>
  </p:normalViewPr>
  <p:slideViewPr>
    <p:cSldViewPr snapToGrid="0">
      <p:cViewPr varScale="1">
        <p:scale>
          <a:sx n="27" d="100"/>
          <a:sy n="27" d="100"/>
        </p:scale>
        <p:origin x="22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827-1472-8D4B-8C5C-5CB07B3B4EA5}" type="datetimeFigureOut">
              <a:rPr lang="fr-CH" smtClean="0"/>
              <a:t>03.09.2024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92A8-E87B-714F-B04F-D073DE7F095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02653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62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827-1472-8D4B-8C5C-5CB07B3B4EA5}" type="datetimeFigureOut">
              <a:rPr lang="fr-CH" smtClean="0"/>
              <a:t>03.09.2024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92A8-E87B-714F-B04F-D073DE7F095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9956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827-1472-8D4B-8C5C-5CB07B3B4EA5}" type="datetimeFigureOut">
              <a:rPr lang="fr-CH" smtClean="0"/>
              <a:t>03.09.2024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92A8-E87B-714F-B04F-D073DE7F095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5676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827-1472-8D4B-8C5C-5CB07B3B4EA5}" type="datetimeFigureOut">
              <a:rPr lang="fr-CH" smtClean="0"/>
              <a:t>03.09.2024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92A8-E87B-714F-B04F-D073DE7F095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5345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DC3CCA9-7412-70E5-37B4-E226C92240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041" y="-15498"/>
            <a:ext cx="10708858" cy="1513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75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62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827-1472-8D4B-8C5C-5CB07B3B4EA5}" type="datetimeFigureOut">
              <a:rPr lang="fr-CH" smtClean="0"/>
              <a:t>03.09.2024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92A8-E87B-714F-B04F-D073DE7F095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7111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827-1472-8D4B-8C5C-5CB07B3B4EA5}" type="datetimeFigureOut">
              <a:rPr lang="fr-CH" smtClean="0"/>
              <a:t>03.09.2024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92A8-E87B-714F-B04F-D073DE7F095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13176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827-1472-8D4B-8C5C-5CB07B3B4EA5}" type="datetimeFigureOut">
              <a:rPr lang="fr-CH" smtClean="0"/>
              <a:t>03.09.2024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92A8-E87B-714F-B04F-D073DE7F095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7366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827-1472-8D4B-8C5C-5CB07B3B4EA5}" type="datetimeFigureOut">
              <a:rPr lang="fr-CH" smtClean="0"/>
              <a:t>03.09.2024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92A8-E87B-714F-B04F-D073DE7F095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0114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827-1472-8D4B-8C5C-5CB07B3B4EA5}" type="datetimeFigureOut">
              <a:rPr lang="fr-CH" smtClean="0"/>
              <a:t>03.09.2024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92A8-E87B-714F-B04F-D073DE7F095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6393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827-1472-8D4B-8C5C-5CB07B3B4EA5}" type="datetimeFigureOut">
              <a:rPr lang="fr-CH" smtClean="0"/>
              <a:t>03.09.2024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92A8-E87B-714F-B04F-D073DE7F095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1870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846827-1472-8D4B-8C5C-5CB07B3B4EA5}" type="datetimeFigureOut">
              <a:rPr lang="fr-CH" smtClean="0"/>
              <a:t>03.09.2024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5E92A8-E87B-714F-B04F-D073DE7F095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7441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C62B2B5-E96E-338F-DFA0-BFD29070F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4" y="5350606"/>
            <a:ext cx="4229690" cy="6001588"/>
          </a:xfrm>
          <a:prstGeom prst="rect">
            <a:avLst/>
          </a:prstGeom>
        </p:spPr>
      </p:pic>
      <p:sp>
        <p:nvSpPr>
          <p:cNvPr id="6" name="Titre 12">
            <a:extLst>
              <a:ext uri="{FF2B5EF4-FFF2-40B4-BE49-F238E27FC236}">
                <a16:creationId xmlns:a16="http://schemas.microsoft.com/office/drawing/2014/main" id="{F22A8489-8F07-B100-ABD8-28832282B82A}"/>
              </a:ext>
            </a:extLst>
          </p:cNvPr>
          <p:cNvSpPr txBox="1">
            <a:spLocks/>
          </p:cNvSpPr>
          <p:nvPr/>
        </p:nvSpPr>
        <p:spPr>
          <a:xfrm>
            <a:off x="515984" y="704910"/>
            <a:ext cx="9681947" cy="3088974"/>
          </a:xfrm>
          <a:prstGeom prst="rect">
            <a:avLst/>
          </a:prstGeom>
        </p:spPr>
        <p:txBody>
          <a:bodyPr vert="horz" lIns="193306" tIns="96652" rIns="193306" bIns="96652" rtlCol="0" anchor="b">
            <a:normAutofit/>
          </a:bodyPr>
          <a:lstStyle>
            <a:lvl1pPr algn="ctr" defTabSz="50402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6990" dirty="0"/>
              <a:t>Affiche PECC à l’attention de la population</a:t>
            </a:r>
          </a:p>
        </p:txBody>
      </p:sp>
      <p:sp>
        <p:nvSpPr>
          <p:cNvPr id="7" name="Espace réservé du contenu 13">
            <a:extLst>
              <a:ext uri="{FF2B5EF4-FFF2-40B4-BE49-F238E27FC236}">
                <a16:creationId xmlns:a16="http://schemas.microsoft.com/office/drawing/2014/main" id="{B6B444F5-F307-0887-8A94-66CA2290A503}"/>
              </a:ext>
            </a:extLst>
          </p:cNvPr>
          <p:cNvSpPr txBox="1">
            <a:spLocks/>
          </p:cNvSpPr>
          <p:nvPr/>
        </p:nvSpPr>
        <p:spPr>
          <a:xfrm>
            <a:off x="5077141" y="4426126"/>
            <a:ext cx="5614671" cy="10321718"/>
          </a:xfrm>
          <a:prstGeom prst="rect">
            <a:avLst/>
          </a:prstGeom>
        </p:spPr>
        <p:txBody>
          <a:bodyPr vert="horz" lIns="193306" tIns="96652" rIns="193306" bIns="96652" rtlCol="0">
            <a:normAutofit fontScale="92500"/>
          </a:bodyPr>
          <a:lstStyle>
            <a:lvl1pPr marL="0" indent="0" algn="ctr" defTabSz="50402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12" indent="0" algn="ctr" defTabSz="504025" rtl="0" eaLnBrk="1" latinLnBrk="0" hangingPunct="1">
              <a:lnSpc>
                <a:spcPct val="90000"/>
              </a:lnSpc>
              <a:spcBef>
                <a:spcPts val="276"/>
              </a:spcBef>
              <a:buFont typeface="Arial" panose="020B0604020202020204" pitchFamily="34" charset="0"/>
              <a:buNone/>
              <a:defRPr sz="11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25" indent="0" algn="ctr" defTabSz="504025" rtl="0" eaLnBrk="1" latinLnBrk="0" hangingPunct="1">
              <a:lnSpc>
                <a:spcPct val="90000"/>
              </a:lnSpc>
              <a:spcBef>
                <a:spcPts val="276"/>
              </a:spcBef>
              <a:buFont typeface="Arial" panose="020B0604020202020204" pitchFamily="34" charset="0"/>
              <a:buNone/>
              <a:defRPr sz="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37" indent="0" algn="ctr" defTabSz="504025" rtl="0" eaLnBrk="1" latinLnBrk="0" hangingPunct="1">
              <a:lnSpc>
                <a:spcPct val="90000"/>
              </a:lnSpc>
              <a:spcBef>
                <a:spcPts val="276"/>
              </a:spcBef>
              <a:buFont typeface="Arial" panose="020B0604020202020204" pitchFamily="34" charset="0"/>
              <a:buNone/>
              <a:defRPr sz="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49" indent="0" algn="ctr" defTabSz="504025" rtl="0" eaLnBrk="1" latinLnBrk="0" hangingPunct="1">
              <a:lnSpc>
                <a:spcPct val="90000"/>
              </a:lnSpc>
              <a:spcBef>
                <a:spcPts val="276"/>
              </a:spcBef>
              <a:buFont typeface="Arial" panose="020B0604020202020204" pitchFamily="34" charset="0"/>
              <a:buNone/>
              <a:defRPr sz="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60062" indent="0" algn="ctr" defTabSz="504025" rtl="0" eaLnBrk="1" latinLnBrk="0" hangingPunct="1">
              <a:lnSpc>
                <a:spcPct val="90000"/>
              </a:lnSpc>
              <a:spcBef>
                <a:spcPts val="276"/>
              </a:spcBef>
              <a:buFont typeface="Arial" panose="020B0604020202020204" pitchFamily="34" charset="0"/>
              <a:buNone/>
              <a:defRPr sz="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74" indent="0" algn="ctr" defTabSz="504025" rtl="0" eaLnBrk="1" latinLnBrk="0" hangingPunct="1">
              <a:lnSpc>
                <a:spcPct val="90000"/>
              </a:lnSpc>
              <a:spcBef>
                <a:spcPts val="276"/>
              </a:spcBef>
              <a:buFont typeface="Arial" panose="020B0604020202020204" pitchFamily="34" charset="0"/>
              <a:buNone/>
              <a:defRPr sz="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64086" indent="0" algn="ctr" defTabSz="504025" rtl="0" eaLnBrk="1" latinLnBrk="0" hangingPunct="1">
              <a:lnSpc>
                <a:spcPct val="90000"/>
              </a:lnSpc>
              <a:spcBef>
                <a:spcPts val="276"/>
              </a:spcBef>
              <a:buFont typeface="Arial" panose="020B0604020202020204" pitchFamily="34" charset="0"/>
              <a:buNone/>
              <a:defRPr sz="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16099" indent="0" algn="ctr" defTabSz="504025" rtl="0" eaLnBrk="1" latinLnBrk="0" hangingPunct="1">
              <a:lnSpc>
                <a:spcPct val="90000"/>
              </a:lnSpc>
              <a:spcBef>
                <a:spcPts val="276"/>
              </a:spcBef>
              <a:buFont typeface="Arial" panose="020B0604020202020204" pitchFamily="34" charset="0"/>
              <a:buNone/>
              <a:defRPr sz="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fr-CH" sz="2796" dirty="0"/>
              <a:t>L’objectif de cette affiche est de présenter la démarche PECC à votre population, lors d’un événement par exemple. Elle peut être utilisée conjointement avec le flyer. 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fr-CH" sz="2796" dirty="0"/>
              <a:t> 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fr-CH" sz="2796" dirty="0"/>
              <a:t>Vous trouverez sur la slide suivante le modèle que vous pouvez remplir en y intégrant: </a:t>
            </a:r>
          </a:p>
          <a:p>
            <a:pPr marL="571500" indent="-5715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sz="2796" dirty="0"/>
              <a:t>Votre propre logo PECC si vous en avez un</a:t>
            </a:r>
          </a:p>
          <a:p>
            <a:pPr marL="571500" indent="-5715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sz="2796" dirty="0"/>
              <a:t>Les informations pour une prochaine rencontre</a:t>
            </a:r>
          </a:p>
          <a:p>
            <a:pPr marL="571500" indent="-5715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sz="2796" dirty="0"/>
              <a:t>La page du site de la commune dédiée au sujet. S’il n’y en a pas, vous pouvez mettre vd.ch/</a:t>
            </a:r>
            <a:r>
              <a:rPr lang="fr-CH" sz="2796" dirty="0" err="1"/>
              <a:t>pecc</a:t>
            </a:r>
            <a:endParaRPr lang="fr-CH" sz="2796" dirty="0"/>
          </a:p>
          <a:p>
            <a:pPr marL="571500" indent="-5715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sz="2796" dirty="0"/>
              <a:t>Le logo de la commune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endParaRPr lang="fr-CH" sz="2796" dirty="0"/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fr-CH" sz="2796" dirty="0"/>
              <a:t>L’affiche peut ensuite être exportée en </a:t>
            </a:r>
            <a:r>
              <a:rPr lang="fr-CH" sz="2796" dirty="0" err="1"/>
              <a:t>pdf</a:t>
            </a:r>
            <a:r>
              <a:rPr lang="fr-CH" sz="2796" dirty="0"/>
              <a:t> pour être imprimé au format A3 ou éventuellement A4. 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C73259B5-317E-A709-8141-8522862FFAE3}"/>
              </a:ext>
            </a:extLst>
          </p:cNvPr>
          <p:cNvCxnSpPr>
            <a:cxnSpLocks/>
          </p:cNvCxnSpPr>
          <p:nvPr/>
        </p:nvCxnSpPr>
        <p:spPr>
          <a:xfrm flipH="1" flipV="1">
            <a:off x="1467853" y="6454084"/>
            <a:ext cx="3877260" cy="22111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F2BB6D64-ADB1-DFB8-0E63-7973CFF503AF}"/>
              </a:ext>
            </a:extLst>
          </p:cNvPr>
          <p:cNvCxnSpPr>
            <a:cxnSpLocks/>
          </p:cNvCxnSpPr>
          <p:nvPr/>
        </p:nvCxnSpPr>
        <p:spPr>
          <a:xfrm flipH="1" flipV="1">
            <a:off x="4032894" y="8808204"/>
            <a:ext cx="1324063" cy="8839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E1B3789-83ED-AEA6-C470-8D10E07285F5}"/>
              </a:ext>
            </a:extLst>
          </p:cNvPr>
          <p:cNvCxnSpPr>
            <a:cxnSpLocks/>
          </p:cNvCxnSpPr>
          <p:nvPr/>
        </p:nvCxnSpPr>
        <p:spPr>
          <a:xfrm flipH="1">
            <a:off x="2887579" y="10511717"/>
            <a:ext cx="2457534" cy="4323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48BF721D-C992-9CA8-EACA-F94BA3B1633E}"/>
              </a:ext>
            </a:extLst>
          </p:cNvPr>
          <p:cNvCxnSpPr>
            <a:cxnSpLocks/>
          </p:cNvCxnSpPr>
          <p:nvPr/>
        </p:nvCxnSpPr>
        <p:spPr>
          <a:xfrm flipH="1" flipV="1">
            <a:off x="4122268" y="11352194"/>
            <a:ext cx="1222845" cy="4589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029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F6669749-1A1A-F57F-B09C-415FD4D5B754}"/>
              </a:ext>
            </a:extLst>
          </p:cNvPr>
          <p:cNvSpPr txBox="1"/>
          <p:nvPr/>
        </p:nvSpPr>
        <p:spPr>
          <a:xfrm>
            <a:off x="7555832" y="7559675"/>
            <a:ext cx="27913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"/>
              </a:rPr>
              <a:t>SÉANCE D’INFORMATION :</a:t>
            </a:r>
          </a:p>
          <a:p>
            <a:endParaRPr lang="fr-CH" dirty="0">
              <a:latin typeface=""/>
            </a:endParaRPr>
          </a:p>
          <a:p>
            <a:r>
              <a:rPr lang="fr-CH" sz="2000" dirty="0">
                <a:latin typeface=""/>
              </a:rPr>
              <a:t>Date</a:t>
            </a:r>
          </a:p>
          <a:p>
            <a:r>
              <a:rPr lang="fr-CH" sz="2000" dirty="0">
                <a:latin typeface=""/>
              </a:rPr>
              <a:t>Lieu</a:t>
            </a:r>
            <a:endParaRPr lang="fr-CH" dirty="0">
              <a:latin typeface="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0204BB5-5C5C-01F7-78CB-038C34AA6AF0}"/>
              </a:ext>
            </a:extLst>
          </p:cNvPr>
          <p:cNvSpPr txBox="1"/>
          <p:nvPr/>
        </p:nvSpPr>
        <p:spPr>
          <a:xfrm>
            <a:off x="3948723" y="13992560"/>
            <a:ext cx="2791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>
                <a:latin typeface=""/>
              </a:rPr>
              <a:t>Site Web</a:t>
            </a:r>
            <a:endParaRPr lang="fr-CH" dirty="0">
              <a:latin typeface=""/>
            </a:endParaRPr>
          </a:p>
        </p:txBody>
      </p:sp>
      <p:pic>
        <p:nvPicPr>
          <p:cNvPr id="9" name="Image 8" descr="Une image contenant Roue de vélo, roue, vélo&#10;&#10;Description générée automatiquement">
            <a:extLst>
              <a:ext uri="{FF2B5EF4-FFF2-40B4-BE49-F238E27FC236}">
                <a16:creationId xmlns:a16="http://schemas.microsoft.com/office/drawing/2014/main" id="{938DDC0D-CEFB-6940-59EB-DCDFAFCAF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74" y="1345459"/>
            <a:ext cx="1819131" cy="1846487"/>
          </a:xfrm>
          <a:prstGeom prst="rect">
            <a:avLst/>
          </a:prstGeom>
        </p:spPr>
      </p:pic>
      <p:pic>
        <p:nvPicPr>
          <p:cNvPr id="3" name="Image 2" descr="Une image contenant clipart, Silhouette d’animal, dessin humoristique, illustration&#10;&#10;Description générée automatiquement">
            <a:extLst>
              <a:ext uri="{FF2B5EF4-FFF2-40B4-BE49-F238E27FC236}">
                <a16:creationId xmlns:a16="http://schemas.microsoft.com/office/drawing/2014/main" id="{64CC1BB5-C991-EA16-3BFB-D75F16F4B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5925" y="13840168"/>
            <a:ext cx="752851" cy="95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393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122</Words>
  <Application>Microsoft Office PowerPoint</Application>
  <PresentationFormat>Personnalisé</PresentationFormat>
  <Paragraphs>15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Mathieu Veriter</dc:creator>
  <cp:lastModifiedBy>Vouardoux Amélie</cp:lastModifiedBy>
  <cp:revision>6</cp:revision>
  <dcterms:created xsi:type="dcterms:W3CDTF">2024-06-12T15:20:25Z</dcterms:created>
  <dcterms:modified xsi:type="dcterms:W3CDTF">2024-09-03T09:01:48Z</dcterms:modified>
</cp:coreProperties>
</file>