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3" r:id="rId3"/>
    <p:sldId id="264" r:id="rId4"/>
    <p:sldId id="265" r:id="rId5"/>
    <p:sldId id="266" r:id="rId6"/>
    <p:sldId id="267" r:id="rId7"/>
    <p:sldId id="268" r:id="rId8"/>
    <p:sldId id="269" r:id="rId9"/>
    <p:sldId id="270" r:id="rId10"/>
    <p:sldId id="261" r:id="rId11"/>
  </p:sldIdLst>
  <p:sldSz cx="5327650"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7BACCC-D83D-6847-0A4A-85EC33FD0EEE}" name="Currit Sofia" initials="SC" userId="S::q1paz9@vd.ch::c18e73be-4f84-4839-a4b6-88a9a26bcd0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BA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0" d="100"/>
          <a:sy n="100" d="100"/>
        </p:scale>
        <p:origin x="30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21598" y="358775"/>
            <a:ext cx="1906491" cy="1117483"/>
          </a:xfrm>
        </p:spPr>
        <p:txBody>
          <a:bodyPr anchor="t">
            <a:noAutofit/>
          </a:bodyPr>
          <a:lstStyle>
            <a:lvl1pPr algn="ctr">
              <a:defRPr sz="2500"/>
            </a:lvl1pPr>
          </a:lstStyle>
          <a:p>
            <a:r>
              <a:rPr lang="fr-FR" dirty="0"/>
              <a:t>Modifiez le style du titre</a:t>
            </a:r>
            <a:endParaRPr lang="en-US" dirty="0"/>
          </a:p>
        </p:txBody>
      </p:sp>
      <p:sp>
        <p:nvSpPr>
          <p:cNvPr id="3" name="Subtitle 2"/>
          <p:cNvSpPr>
            <a:spLocks noGrp="1"/>
          </p:cNvSpPr>
          <p:nvPr>
            <p:ph type="subTitle" idx="1"/>
          </p:nvPr>
        </p:nvSpPr>
        <p:spPr>
          <a:xfrm>
            <a:off x="1721597" y="1494804"/>
            <a:ext cx="1906491" cy="506182"/>
          </a:xfrm>
        </p:spPr>
        <p:txBody>
          <a:bodyPr/>
          <a:lstStyle>
            <a:lvl1pPr marL="0" indent="0" algn="ctr">
              <a:buNone/>
              <a:defRPr sz="1398" b="1"/>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fr-FR" dirty="0"/>
              <a:t>Modifiez le style des sous-titres du masque</a:t>
            </a:r>
            <a:endParaRPr lang="en-US" dirty="0"/>
          </a:p>
        </p:txBody>
      </p:sp>
      <p:pic>
        <p:nvPicPr>
          <p:cNvPr id="14" name="Image 13" descr="Une image contenant Roue de vélo, vélo&#10;&#10;Description générée automatiquement">
            <a:extLst>
              <a:ext uri="{FF2B5EF4-FFF2-40B4-BE49-F238E27FC236}">
                <a16:creationId xmlns:a16="http://schemas.microsoft.com/office/drawing/2014/main" id="{21F6B10A-FC6E-89E3-B327-0DDF5E893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46" y="256558"/>
            <a:ext cx="1601434" cy="1601434"/>
          </a:xfrm>
          <a:prstGeom prst="rect">
            <a:avLst/>
          </a:prstGeom>
        </p:spPr>
      </p:pic>
      <p:sp>
        <p:nvSpPr>
          <p:cNvPr id="18" name="Espace réservé pour une image  17">
            <a:extLst>
              <a:ext uri="{FF2B5EF4-FFF2-40B4-BE49-F238E27FC236}">
                <a16:creationId xmlns:a16="http://schemas.microsoft.com/office/drawing/2014/main" id="{222F7D85-98F6-44C1-30E6-E48C7AF8100A}"/>
              </a:ext>
            </a:extLst>
          </p:cNvPr>
          <p:cNvSpPr>
            <a:spLocks noGrp="1"/>
          </p:cNvSpPr>
          <p:nvPr>
            <p:ph type="pic" sz="quarter" idx="12"/>
          </p:nvPr>
        </p:nvSpPr>
        <p:spPr>
          <a:xfrm>
            <a:off x="295805" y="3782396"/>
            <a:ext cx="1355725" cy="1193800"/>
          </a:xfrm>
        </p:spPr>
        <p:txBody>
          <a:bodyPr/>
          <a:lstStyle/>
          <a:p>
            <a:endParaRPr lang="fr-CH"/>
          </a:p>
        </p:txBody>
      </p:sp>
      <p:sp>
        <p:nvSpPr>
          <p:cNvPr id="19" name="Espace réservé pour une image  17">
            <a:extLst>
              <a:ext uri="{FF2B5EF4-FFF2-40B4-BE49-F238E27FC236}">
                <a16:creationId xmlns:a16="http://schemas.microsoft.com/office/drawing/2014/main" id="{06500C2D-569F-CD6E-83CF-6C9A6FBCD871}"/>
              </a:ext>
            </a:extLst>
          </p:cNvPr>
          <p:cNvSpPr>
            <a:spLocks noGrp="1"/>
          </p:cNvSpPr>
          <p:nvPr>
            <p:ph type="pic" sz="quarter" idx="13"/>
          </p:nvPr>
        </p:nvSpPr>
        <p:spPr>
          <a:xfrm>
            <a:off x="1990354" y="3784075"/>
            <a:ext cx="1355725" cy="1193800"/>
          </a:xfrm>
        </p:spPr>
        <p:txBody>
          <a:bodyPr/>
          <a:lstStyle/>
          <a:p>
            <a:endParaRPr lang="fr-CH"/>
          </a:p>
        </p:txBody>
      </p:sp>
      <p:sp>
        <p:nvSpPr>
          <p:cNvPr id="20" name="Espace réservé pour une image  17">
            <a:extLst>
              <a:ext uri="{FF2B5EF4-FFF2-40B4-BE49-F238E27FC236}">
                <a16:creationId xmlns:a16="http://schemas.microsoft.com/office/drawing/2014/main" id="{661F7A66-687E-5885-AF35-82247763D937}"/>
              </a:ext>
            </a:extLst>
          </p:cNvPr>
          <p:cNvSpPr>
            <a:spLocks noGrp="1"/>
          </p:cNvSpPr>
          <p:nvPr>
            <p:ph type="pic" sz="quarter" idx="14"/>
          </p:nvPr>
        </p:nvSpPr>
        <p:spPr>
          <a:xfrm>
            <a:off x="3684902" y="3784075"/>
            <a:ext cx="1355725" cy="1193800"/>
          </a:xfrm>
        </p:spPr>
        <p:txBody>
          <a:bodyPr/>
          <a:lstStyle/>
          <a:p>
            <a:endParaRPr lang="fr-CH"/>
          </a:p>
        </p:txBody>
      </p:sp>
      <p:sp>
        <p:nvSpPr>
          <p:cNvPr id="22" name="Espace réservé du texte 21">
            <a:extLst>
              <a:ext uri="{FF2B5EF4-FFF2-40B4-BE49-F238E27FC236}">
                <a16:creationId xmlns:a16="http://schemas.microsoft.com/office/drawing/2014/main" id="{593BA4FE-BAA7-A1C1-5283-98FE6D88EB13}"/>
              </a:ext>
            </a:extLst>
          </p:cNvPr>
          <p:cNvSpPr>
            <a:spLocks noGrp="1"/>
          </p:cNvSpPr>
          <p:nvPr>
            <p:ph type="body" sz="quarter" idx="15" hasCustomPrompt="1"/>
          </p:nvPr>
        </p:nvSpPr>
        <p:spPr>
          <a:xfrm>
            <a:off x="295275" y="2268538"/>
            <a:ext cx="4752975" cy="881797"/>
          </a:xfrm>
        </p:spPr>
        <p:txBody>
          <a:bodyPr lIns="0" rIns="0">
            <a:noAutofit/>
          </a:bodyPr>
          <a:lstStyle>
            <a:lvl1pPr marL="0" indent="0">
              <a:buNone/>
              <a:defRPr sz="1300"/>
            </a:lvl1pPr>
            <a:lvl2pPr marL="266365" indent="0">
              <a:buNone/>
              <a:defRPr/>
            </a:lvl2pPr>
          </a:lstStyle>
          <a:p>
            <a:pPr lvl="0"/>
            <a:r>
              <a:rPr lang="fr-FR" dirty="0"/>
              <a:t>Introduction</a:t>
            </a:r>
          </a:p>
        </p:txBody>
      </p:sp>
      <p:sp>
        <p:nvSpPr>
          <p:cNvPr id="24" name="Espace réservé du texte 23">
            <a:extLst>
              <a:ext uri="{FF2B5EF4-FFF2-40B4-BE49-F238E27FC236}">
                <a16:creationId xmlns:a16="http://schemas.microsoft.com/office/drawing/2014/main" id="{5F76882E-4CFA-34F3-60E0-865FF9C056D2}"/>
              </a:ext>
            </a:extLst>
          </p:cNvPr>
          <p:cNvSpPr>
            <a:spLocks noGrp="1"/>
          </p:cNvSpPr>
          <p:nvPr>
            <p:ph type="body" sz="quarter" idx="16" hasCustomPrompt="1"/>
          </p:nvPr>
        </p:nvSpPr>
        <p:spPr>
          <a:xfrm>
            <a:off x="287338" y="3243263"/>
            <a:ext cx="4760912" cy="347662"/>
          </a:xfrm>
        </p:spPr>
        <p:txBody>
          <a:bodyPr lIns="0" rIns="0">
            <a:noAutofit/>
          </a:bodyPr>
          <a:lstStyle>
            <a:lvl1pPr marL="0" indent="0">
              <a:buNone/>
              <a:defRPr sz="1500">
                <a:latin typeface="+mj-lt"/>
              </a:defRPr>
            </a:lvl1pPr>
          </a:lstStyle>
          <a:p>
            <a:pPr lvl="0"/>
            <a:r>
              <a:rPr lang="fr-FR" dirty="0"/>
              <a:t>Titre</a:t>
            </a:r>
            <a:endParaRPr lang="fr-CH" dirty="0"/>
          </a:p>
        </p:txBody>
      </p:sp>
      <p:sp>
        <p:nvSpPr>
          <p:cNvPr id="26" name="Espace réservé du texte 25">
            <a:extLst>
              <a:ext uri="{FF2B5EF4-FFF2-40B4-BE49-F238E27FC236}">
                <a16:creationId xmlns:a16="http://schemas.microsoft.com/office/drawing/2014/main" id="{23B52FFB-6962-7D33-B2E0-812BE9340FBF}"/>
              </a:ext>
            </a:extLst>
          </p:cNvPr>
          <p:cNvSpPr>
            <a:spLocks noGrp="1"/>
          </p:cNvSpPr>
          <p:nvPr>
            <p:ph type="body" sz="quarter" idx="17"/>
          </p:nvPr>
        </p:nvSpPr>
        <p:spPr>
          <a:xfrm>
            <a:off x="304900" y="5113338"/>
            <a:ext cx="1355725" cy="1389062"/>
          </a:xfrm>
        </p:spPr>
        <p:txBody>
          <a:bodyPr lIns="0" rIns="0">
            <a:noAutofit/>
          </a:bodyPr>
          <a:lstStyle>
            <a:lvl1pPr marL="0" indent="0">
              <a:buNone/>
              <a:defRPr sz="1300"/>
            </a:lvl1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id="{EEE31242-1CAA-A4B2-03CB-04CEEF444D61}"/>
              </a:ext>
            </a:extLst>
          </p:cNvPr>
          <p:cNvSpPr>
            <a:spLocks noGrp="1"/>
          </p:cNvSpPr>
          <p:nvPr>
            <p:ph type="body" sz="quarter" idx="18"/>
          </p:nvPr>
        </p:nvSpPr>
        <p:spPr>
          <a:xfrm>
            <a:off x="1990354" y="5112838"/>
            <a:ext cx="1355725" cy="1389062"/>
          </a:xfrm>
        </p:spPr>
        <p:txBody>
          <a:bodyPr lIns="0" rIns="0">
            <a:noAutofit/>
          </a:bodyPr>
          <a:lstStyle>
            <a:lvl1pPr marL="0" indent="0">
              <a:buNone/>
              <a:defRPr sz="1300"/>
            </a:lvl1pPr>
          </a:lstStyle>
          <a:p>
            <a:pPr lvl="0"/>
            <a:r>
              <a:rPr lang="fr-FR" dirty="0"/>
              <a:t>Cliquez pour modifier les styles du texte du masque</a:t>
            </a:r>
          </a:p>
        </p:txBody>
      </p:sp>
      <p:sp>
        <p:nvSpPr>
          <p:cNvPr id="28" name="Espace réservé du texte 25">
            <a:extLst>
              <a:ext uri="{FF2B5EF4-FFF2-40B4-BE49-F238E27FC236}">
                <a16:creationId xmlns:a16="http://schemas.microsoft.com/office/drawing/2014/main" id="{5B5C13F8-C71C-1182-EEDE-399B071DCD29}"/>
              </a:ext>
            </a:extLst>
          </p:cNvPr>
          <p:cNvSpPr>
            <a:spLocks noGrp="1"/>
          </p:cNvSpPr>
          <p:nvPr>
            <p:ph type="body" sz="quarter" idx="19"/>
          </p:nvPr>
        </p:nvSpPr>
        <p:spPr>
          <a:xfrm>
            <a:off x="3692525" y="5112838"/>
            <a:ext cx="1355725" cy="1389062"/>
          </a:xfrm>
        </p:spPr>
        <p:txBody>
          <a:bodyPr lIns="0" rIns="0">
            <a:noAutofit/>
          </a:bodyPr>
          <a:lstStyle>
            <a:lvl1pPr marL="0" indent="0">
              <a:buNone/>
              <a:defRPr sz="1300"/>
            </a:lvl1pPr>
          </a:lstStyle>
          <a:p>
            <a:pPr lvl="0"/>
            <a:r>
              <a:rPr lang="fr-FR" dirty="0"/>
              <a:t>Cliquez pour modifier les styles du texte du masque</a:t>
            </a:r>
          </a:p>
        </p:txBody>
      </p:sp>
      <p:sp>
        <p:nvSpPr>
          <p:cNvPr id="29" name="Espace réservé du texte 21">
            <a:extLst>
              <a:ext uri="{FF2B5EF4-FFF2-40B4-BE49-F238E27FC236}">
                <a16:creationId xmlns:a16="http://schemas.microsoft.com/office/drawing/2014/main" id="{3504C9EC-6573-2443-02ED-E9BC9CCB38DD}"/>
              </a:ext>
            </a:extLst>
          </p:cNvPr>
          <p:cNvSpPr>
            <a:spLocks noGrp="1"/>
          </p:cNvSpPr>
          <p:nvPr>
            <p:ph type="body" sz="quarter" idx="20" hasCustomPrompt="1"/>
          </p:nvPr>
        </p:nvSpPr>
        <p:spPr>
          <a:xfrm>
            <a:off x="295275" y="6717211"/>
            <a:ext cx="4752975" cy="272382"/>
          </a:xfrm>
        </p:spPr>
        <p:txBody>
          <a:bodyPr lIns="0" rIns="0">
            <a:noAutofit/>
          </a:bodyPr>
          <a:lstStyle>
            <a:lvl1pPr marL="0" indent="0">
              <a:buNone/>
              <a:defRPr sz="1300"/>
            </a:lvl1pPr>
            <a:lvl2pPr marL="266365" indent="0">
              <a:buNone/>
              <a:defRPr/>
            </a:lvl2pPr>
          </a:lstStyle>
          <a:p>
            <a:pPr lvl="0"/>
            <a:r>
              <a:rPr lang="fr-FR" dirty="0"/>
              <a:t>Mais encore: …</a:t>
            </a:r>
          </a:p>
        </p:txBody>
      </p:sp>
      <p:cxnSp>
        <p:nvCxnSpPr>
          <p:cNvPr id="6" name="Connecteur droit 5">
            <a:extLst>
              <a:ext uri="{FF2B5EF4-FFF2-40B4-BE49-F238E27FC236}">
                <a16:creationId xmlns:a16="http://schemas.microsoft.com/office/drawing/2014/main" id="{7DBA775E-6C34-6751-85E2-ABE719AD4E4D}"/>
              </a:ext>
            </a:extLst>
          </p:cNvPr>
          <p:cNvCxnSpPr/>
          <p:nvPr userDrawn="1"/>
        </p:nvCxnSpPr>
        <p:spPr>
          <a:xfrm>
            <a:off x="287338" y="3590925"/>
            <a:ext cx="47529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pour une image  17">
            <a:extLst>
              <a:ext uri="{FF2B5EF4-FFF2-40B4-BE49-F238E27FC236}">
                <a16:creationId xmlns:a16="http://schemas.microsoft.com/office/drawing/2014/main" id="{EAFA643F-0E65-987B-CCC3-7653E00286BF}"/>
              </a:ext>
            </a:extLst>
          </p:cNvPr>
          <p:cNvSpPr>
            <a:spLocks noGrp="1"/>
          </p:cNvSpPr>
          <p:nvPr>
            <p:ph type="pic" sz="quarter" idx="21" hasCustomPrompt="1"/>
          </p:nvPr>
        </p:nvSpPr>
        <p:spPr>
          <a:xfrm>
            <a:off x="3684902" y="381263"/>
            <a:ext cx="1355725" cy="1193800"/>
          </a:xfrm>
        </p:spPr>
        <p:txBody>
          <a:bodyPr/>
          <a:lstStyle>
            <a:lvl1pPr>
              <a:defRPr/>
            </a:lvl1pPr>
          </a:lstStyle>
          <a:p>
            <a:r>
              <a:rPr lang="fr-CH" dirty="0"/>
              <a:t>Armoiries communales</a:t>
            </a:r>
          </a:p>
        </p:txBody>
      </p:sp>
    </p:spTree>
    <p:extLst>
      <p:ext uri="{BB962C8B-B14F-4D97-AF65-F5344CB8AC3E}">
        <p14:creationId xmlns:p14="http://schemas.microsoft.com/office/powerpoint/2010/main" val="2822010082"/>
      </p:ext>
    </p:extLst>
  </p:cSld>
  <p:clrMapOvr>
    <a:masterClrMapping/>
  </p:clrMapOvr>
  <p:extLst>
    <p:ext uri="{DCECCB84-F9BA-43D5-87BE-67443E8EF086}">
      <p15:sldGuideLst xmlns:p15="http://schemas.microsoft.com/office/powerpoint/2012/main">
        <p15:guide id="1" orient="horz" pos="226" userDrawn="1">
          <p15:clr>
            <a:srgbClr val="FBAE40"/>
          </p15:clr>
        </p15:guide>
        <p15:guide id="2" pos="3175" userDrawn="1">
          <p15:clr>
            <a:srgbClr val="FBAE40"/>
          </p15:clr>
        </p15:guide>
        <p15:guide id="3" pos="1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256FE61-139C-4253-8566-1E62CEC51354}" type="datetimeFigureOut">
              <a:rPr lang="fr-CH" smtClean="0"/>
              <a:t>21.11.2024</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123138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6FE61-139C-4253-8566-1E62CEC51354}" type="datetimeFigureOut">
              <a:rPr lang="fr-CH" smtClean="0"/>
              <a:t>21.11.2024</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2819516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fr-FR"/>
              <a:t>Modifiez le style du titre</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56FE61-139C-4253-8566-1E62CEC51354}" type="datetimeFigureOut">
              <a:rPr lang="fr-CH" smtClean="0"/>
              <a:t>21.11.2024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337584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fr-FR"/>
              <a:t>Modifiez le style du titre</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fr-FR"/>
              <a:t>Cliquez sur l'icône pour ajouter une image</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56FE61-139C-4253-8566-1E62CEC51354}" type="datetimeFigureOut">
              <a:rPr lang="fr-CH" smtClean="0"/>
              <a:t>21.11.2024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259786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56FE61-139C-4253-8566-1E62CEC51354}" type="datetimeFigureOut">
              <a:rPr lang="fr-CH" smtClean="0"/>
              <a:t>21.11.2024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344711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56FE61-139C-4253-8566-1E62CEC51354}" type="datetimeFigureOut">
              <a:rPr lang="fr-CH" smtClean="0"/>
              <a:t>21.11.2024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148049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E61FC43-8C73-716B-6A19-78459AF41787}"/>
              </a:ext>
            </a:extLst>
          </p:cNvPr>
          <p:cNvSpPr/>
          <p:nvPr userDrawn="1"/>
        </p:nvSpPr>
        <p:spPr>
          <a:xfrm>
            <a:off x="287338" y="2770003"/>
            <a:ext cx="4760912" cy="3521140"/>
          </a:xfrm>
          <a:prstGeom prst="rect">
            <a:avLst/>
          </a:prstGeom>
          <a:solidFill>
            <a:srgbClr val="EE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14" name="Image 13" descr="Une image contenant Roue de vélo, vélo&#10;&#10;Description générée automatiquement">
            <a:extLst>
              <a:ext uri="{FF2B5EF4-FFF2-40B4-BE49-F238E27FC236}">
                <a16:creationId xmlns:a16="http://schemas.microsoft.com/office/drawing/2014/main" id="{21F6B10A-FC6E-89E3-B327-0DDF5E893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75" y="6959676"/>
            <a:ext cx="509450" cy="509450"/>
          </a:xfrm>
          <a:prstGeom prst="rect">
            <a:avLst/>
          </a:prstGeom>
        </p:spPr>
      </p:pic>
      <p:cxnSp>
        <p:nvCxnSpPr>
          <p:cNvPr id="16" name="Connecteur droit 15">
            <a:extLst>
              <a:ext uri="{FF2B5EF4-FFF2-40B4-BE49-F238E27FC236}">
                <a16:creationId xmlns:a16="http://schemas.microsoft.com/office/drawing/2014/main" id="{D7820F78-FEB5-B2AD-5580-3AD4EBC4F236}"/>
              </a:ext>
            </a:extLst>
          </p:cNvPr>
          <p:cNvCxnSpPr/>
          <p:nvPr userDrawn="1"/>
        </p:nvCxnSpPr>
        <p:spPr>
          <a:xfrm>
            <a:off x="287338" y="6438442"/>
            <a:ext cx="47529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space réservé du texte 21">
            <a:extLst>
              <a:ext uri="{FF2B5EF4-FFF2-40B4-BE49-F238E27FC236}">
                <a16:creationId xmlns:a16="http://schemas.microsoft.com/office/drawing/2014/main" id="{593BA4FE-BAA7-A1C1-5283-98FE6D88EB13}"/>
              </a:ext>
            </a:extLst>
          </p:cNvPr>
          <p:cNvSpPr>
            <a:spLocks noGrp="1"/>
          </p:cNvSpPr>
          <p:nvPr>
            <p:ph type="body" sz="quarter" idx="15" hasCustomPrompt="1"/>
          </p:nvPr>
        </p:nvSpPr>
        <p:spPr>
          <a:xfrm>
            <a:off x="355600" y="3353630"/>
            <a:ext cx="4563534" cy="881797"/>
          </a:xfrm>
        </p:spPr>
        <p:txBody>
          <a:bodyPr lIns="0" rIns="0">
            <a:noAutofit/>
          </a:bodyPr>
          <a:lstStyle>
            <a:lvl1pPr marL="0" indent="0">
              <a:buNone/>
              <a:defRPr sz="1300"/>
            </a:lvl1pPr>
            <a:lvl2pPr marL="266365" indent="0">
              <a:buNone/>
              <a:defRPr/>
            </a:lvl2pPr>
          </a:lstStyle>
          <a:p>
            <a:pPr lvl="0"/>
            <a:r>
              <a:rPr lang="fr-FR" dirty="0"/>
              <a:t>Introduction</a:t>
            </a:r>
          </a:p>
        </p:txBody>
      </p:sp>
      <p:sp>
        <p:nvSpPr>
          <p:cNvPr id="24" name="Espace réservé du texte 23">
            <a:extLst>
              <a:ext uri="{FF2B5EF4-FFF2-40B4-BE49-F238E27FC236}">
                <a16:creationId xmlns:a16="http://schemas.microsoft.com/office/drawing/2014/main" id="{5F76882E-4CFA-34F3-60E0-865FF9C056D2}"/>
              </a:ext>
            </a:extLst>
          </p:cNvPr>
          <p:cNvSpPr>
            <a:spLocks noGrp="1"/>
          </p:cNvSpPr>
          <p:nvPr>
            <p:ph type="body" sz="quarter" idx="16" hasCustomPrompt="1"/>
          </p:nvPr>
        </p:nvSpPr>
        <p:spPr>
          <a:xfrm>
            <a:off x="295275" y="358775"/>
            <a:ext cx="4752975" cy="347662"/>
          </a:xfrm>
        </p:spPr>
        <p:txBody>
          <a:bodyPr>
            <a:normAutofit/>
          </a:bodyPr>
          <a:lstStyle>
            <a:lvl1pPr marL="0" indent="0">
              <a:buNone/>
              <a:defRPr sz="1500">
                <a:latin typeface="+mj-lt"/>
              </a:defRPr>
            </a:lvl1pPr>
          </a:lstStyle>
          <a:p>
            <a:pPr lvl="0"/>
            <a:r>
              <a:rPr lang="fr-FR" dirty="0"/>
              <a:t>Titre</a:t>
            </a:r>
            <a:endParaRPr lang="fr-CH" dirty="0"/>
          </a:p>
        </p:txBody>
      </p:sp>
      <p:sp>
        <p:nvSpPr>
          <p:cNvPr id="26" name="Espace réservé du texte 25">
            <a:extLst>
              <a:ext uri="{FF2B5EF4-FFF2-40B4-BE49-F238E27FC236}">
                <a16:creationId xmlns:a16="http://schemas.microsoft.com/office/drawing/2014/main" id="{23B52FFB-6962-7D33-B2E0-812BE9340FBF}"/>
              </a:ext>
            </a:extLst>
          </p:cNvPr>
          <p:cNvSpPr>
            <a:spLocks noGrp="1"/>
          </p:cNvSpPr>
          <p:nvPr>
            <p:ph type="body" sz="quarter" idx="17"/>
          </p:nvPr>
        </p:nvSpPr>
        <p:spPr>
          <a:xfrm>
            <a:off x="287338" y="950954"/>
            <a:ext cx="4752975" cy="1588793"/>
          </a:xfrm>
        </p:spPr>
        <p:txBody>
          <a:bodyPr lIns="0" rIns="0">
            <a:noAutofit/>
          </a:bodyPr>
          <a:lstStyle>
            <a:lvl1pPr marL="285750" indent="-285750">
              <a:buFont typeface="Arial" panose="020B0604020202020204" pitchFamily="34" charset="0"/>
              <a:buChar char="•"/>
              <a:defRPr sz="1300"/>
            </a:lvl1pPr>
          </a:lstStyle>
          <a:p>
            <a:pPr lvl="0"/>
            <a:r>
              <a:rPr lang="fr-FR" dirty="0"/>
              <a:t>Cliquez pour modifier les styles du texte du masque</a:t>
            </a:r>
          </a:p>
        </p:txBody>
      </p:sp>
      <p:sp>
        <p:nvSpPr>
          <p:cNvPr id="31" name="Espace réservé du texte 23">
            <a:extLst>
              <a:ext uri="{FF2B5EF4-FFF2-40B4-BE49-F238E27FC236}">
                <a16:creationId xmlns:a16="http://schemas.microsoft.com/office/drawing/2014/main" id="{AEE08AD7-44BF-A733-C15C-8EAB8AF6F5CB}"/>
              </a:ext>
            </a:extLst>
          </p:cNvPr>
          <p:cNvSpPr>
            <a:spLocks noGrp="1"/>
          </p:cNvSpPr>
          <p:nvPr>
            <p:ph type="body" sz="quarter" idx="20" hasCustomPrompt="1"/>
          </p:nvPr>
        </p:nvSpPr>
        <p:spPr>
          <a:xfrm>
            <a:off x="355600" y="2872151"/>
            <a:ext cx="4563533" cy="347662"/>
          </a:xfrm>
        </p:spPr>
        <p:txBody>
          <a:bodyPr lIns="0" rIns="0">
            <a:noAutofit/>
          </a:bodyPr>
          <a:lstStyle>
            <a:lvl1pPr marL="0" indent="0">
              <a:buNone/>
              <a:defRPr sz="1500">
                <a:latin typeface="+mj-lt"/>
              </a:defRPr>
            </a:lvl1pPr>
          </a:lstStyle>
          <a:p>
            <a:pPr lvl="0"/>
            <a:r>
              <a:rPr lang="fr-FR" dirty="0"/>
              <a:t>Titre</a:t>
            </a:r>
            <a:endParaRPr lang="fr-CH" dirty="0"/>
          </a:p>
        </p:txBody>
      </p:sp>
      <p:sp>
        <p:nvSpPr>
          <p:cNvPr id="32" name="Espace réservé pour une image  17">
            <a:extLst>
              <a:ext uri="{FF2B5EF4-FFF2-40B4-BE49-F238E27FC236}">
                <a16:creationId xmlns:a16="http://schemas.microsoft.com/office/drawing/2014/main" id="{F485EDDE-7AF7-2A1D-B2C3-2D0306912483}"/>
              </a:ext>
            </a:extLst>
          </p:cNvPr>
          <p:cNvSpPr>
            <a:spLocks noGrp="1"/>
          </p:cNvSpPr>
          <p:nvPr>
            <p:ph type="pic" sz="quarter" idx="12" hasCustomPrompt="1"/>
          </p:nvPr>
        </p:nvSpPr>
        <p:spPr>
          <a:xfrm>
            <a:off x="355600" y="4360384"/>
            <a:ext cx="2308225" cy="1193800"/>
          </a:xfrm>
        </p:spPr>
        <p:txBody>
          <a:bodyPr/>
          <a:lstStyle>
            <a:lvl1pPr>
              <a:defRPr/>
            </a:lvl1pPr>
          </a:lstStyle>
          <a:p>
            <a:r>
              <a:rPr lang="fr-CH" dirty="0"/>
              <a:t>Carte des communes </a:t>
            </a:r>
            <a:r>
              <a:rPr lang="fr-CH" dirty="0" err="1"/>
              <a:t>enagées</a:t>
            </a:r>
            <a:endParaRPr lang="fr-CH" dirty="0"/>
          </a:p>
        </p:txBody>
      </p:sp>
      <p:sp>
        <p:nvSpPr>
          <p:cNvPr id="33" name="Espace réservé du texte 21">
            <a:extLst>
              <a:ext uri="{FF2B5EF4-FFF2-40B4-BE49-F238E27FC236}">
                <a16:creationId xmlns:a16="http://schemas.microsoft.com/office/drawing/2014/main" id="{3F7E7E86-64D9-8CC5-69D9-7E8ABCA9B775}"/>
              </a:ext>
            </a:extLst>
          </p:cNvPr>
          <p:cNvSpPr>
            <a:spLocks noGrp="1"/>
          </p:cNvSpPr>
          <p:nvPr>
            <p:ph type="body" sz="quarter" idx="21" hasCustomPrompt="1"/>
          </p:nvPr>
        </p:nvSpPr>
        <p:spPr>
          <a:xfrm>
            <a:off x="2766483" y="4369244"/>
            <a:ext cx="2205567" cy="1828356"/>
          </a:xfrm>
        </p:spPr>
        <p:txBody>
          <a:bodyPr lIns="0" rIns="0"/>
          <a:lstStyle>
            <a:lvl1pPr marL="0" indent="0">
              <a:buNone/>
              <a:defRPr sz="1300"/>
            </a:lvl1pPr>
            <a:lvl2pPr marL="266365" indent="0">
              <a:buNone/>
              <a:defRPr/>
            </a:lvl2pPr>
          </a:lstStyle>
          <a:p>
            <a:pPr lvl="0"/>
            <a:r>
              <a:rPr lang="fr-FR" dirty="0"/>
              <a:t>Nb de communes PECC</a:t>
            </a:r>
          </a:p>
        </p:txBody>
      </p:sp>
      <p:cxnSp>
        <p:nvCxnSpPr>
          <p:cNvPr id="35" name="Connecteur droit 34">
            <a:extLst>
              <a:ext uri="{FF2B5EF4-FFF2-40B4-BE49-F238E27FC236}">
                <a16:creationId xmlns:a16="http://schemas.microsoft.com/office/drawing/2014/main" id="{4DDD8A03-66EF-9B01-C75A-3B53E25BC00B}"/>
              </a:ext>
            </a:extLst>
          </p:cNvPr>
          <p:cNvCxnSpPr/>
          <p:nvPr userDrawn="1"/>
        </p:nvCxnSpPr>
        <p:spPr>
          <a:xfrm>
            <a:off x="307445" y="706437"/>
            <a:ext cx="47529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94D1111D-377B-0E05-8B80-61BD67EE4FAF}"/>
              </a:ext>
            </a:extLst>
          </p:cNvPr>
          <p:cNvSpPr>
            <a:spLocks noGrp="1"/>
          </p:cNvSpPr>
          <p:nvPr>
            <p:ph type="body" sz="quarter" idx="23" hasCustomPrompt="1"/>
          </p:nvPr>
        </p:nvSpPr>
        <p:spPr>
          <a:xfrm>
            <a:off x="951558" y="7017645"/>
            <a:ext cx="2743200" cy="403225"/>
          </a:xfrm>
        </p:spPr>
        <p:txBody>
          <a:bodyPr anchor="ctr">
            <a:normAutofit/>
          </a:bodyPr>
          <a:lstStyle>
            <a:lvl1pPr marL="0" indent="0" algn="ctr">
              <a:buNone/>
              <a:defRPr sz="1100" i="1"/>
            </a:lvl1pPr>
          </a:lstStyle>
          <a:p>
            <a:pPr lvl="0"/>
            <a:r>
              <a:rPr lang="fr-FR" dirty="0"/>
              <a:t>Slogan de la commune</a:t>
            </a:r>
            <a:endParaRPr lang="fr-CH" dirty="0"/>
          </a:p>
        </p:txBody>
      </p:sp>
      <p:sp>
        <p:nvSpPr>
          <p:cNvPr id="9" name="Espace réservé du texte 6">
            <a:extLst>
              <a:ext uri="{FF2B5EF4-FFF2-40B4-BE49-F238E27FC236}">
                <a16:creationId xmlns:a16="http://schemas.microsoft.com/office/drawing/2014/main" id="{81074CDB-25AC-BD72-D18A-DED577752199}"/>
              </a:ext>
            </a:extLst>
          </p:cNvPr>
          <p:cNvSpPr>
            <a:spLocks noGrp="1"/>
          </p:cNvSpPr>
          <p:nvPr>
            <p:ph type="body" sz="quarter" idx="24" hasCustomPrompt="1"/>
          </p:nvPr>
        </p:nvSpPr>
        <p:spPr>
          <a:xfrm>
            <a:off x="3841591" y="7024687"/>
            <a:ext cx="1190784" cy="403225"/>
          </a:xfrm>
        </p:spPr>
        <p:txBody>
          <a:bodyPr anchor="ctr">
            <a:normAutofit/>
          </a:bodyPr>
          <a:lstStyle>
            <a:lvl1pPr marL="0" indent="0" algn="r">
              <a:buNone/>
              <a:defRPr sz="1100" i="0"/>
            </a:lvl1pPr>
          </a:lstStyle>
          <a:p>
            <a:pPr lvl="0"/>
            <a:r>
              <a:rPr lang="fr-FR" dirty="0"/>
              <a:t>Date</a:t>
            </a:r>
            <a:endParaRPr lang="fr-CH" dirty="0"/>
          </a:p>
        </p:txBody>
      </p:sp>
      <p:sp>
        <p:nvSpPr>
          <p:cNvPr id="11" name="Espace réservé du texte 10">
            <a:extLst>
              <a:ext uri="{FF2B5EF4-FFF2-40B4-BE49-F238E27FC236}">
                <a16:creationId xmlns:a16="http://schemas.microsoft.com/office/drawing/2014/main" id="{446C223F-0C21-FCC1-4A1B-BC280B712711}"/>
              </a:ext>
            </a:extLst>
          </p:cNvPr>
          <p:cNvSpPr>
            <a:spLocks noGrp="1"/>
          </p:cNvSpPr>
          <p:nvPr>
            <p:ph type="body" sz="quarter" idx="25"/>
          </p:nvPr>
        </p:nvSpPr>
        <p:spPr>
          <a:xfrm>
            <a:off x="279401" y="6520637"/>
            <a:ext cx="4760912" cy="355239"/>
          </a:xfrm>
        </p:spPr>
        <p:txBody>
          <a:bodyPr lIns="0" rIns="0">
            <a:noAutofit/>
          </a:bodyPr>
          <a:lstStyle>
            <a:lvl1pPr marL="0" indent="0">
              <a:buNone/>
              <a:defRPr sz="1200"/>
            </a:lvl1pPr>
            <a:lvl2pPr marL="266365" indent="0">
              <a:buNone/>
              <a:defRPr sz="1200"/>
            </a:lvl2pPr>
            <a:lvl3pPr marL="532730" indent="0">
              <a:buNone/>
              <a:defRPr sz="1200"/>
            </a:lvl3pPr>
            <a:lvl4pPr marL="799095" indent="0">
              <a:buNone/>
              <a:defRPr sz="1200"/>
            </a:lvl4pPr>
            <a:lvl5pPr marL="1065459" indent="0">
              <a:buNone/>
              <a:defRPr sz="1200"/>
            </a:lvl5pPr>
          </a:lstStyle>
          <a:p>
            <a:pPr lvl="0"/>
            <a:r>
              <a:rPr lang="fr-FR" dirty="0"/>
              <a:t>Cliquez pour modifier les styles du texte du masque</a:t>
            </a:r>
          </a:p>
        </p:txBody>
      </p:sp>
    </p:spTree>
    <p:extLst>
      <p:ext uri="{BB962C8B-B14F-4D97-AF65-F5344CB8AC3E}">
        <p14:creationId xmlns:p14="http://schemas.microsoft.com/office/powerpoint/2010/main" val="1957701602"/>
      </p:ext>
    </p:extLst>
  </p:cSld>
  <p:clrMapOvr>
    <a:masterClrMapping/>
  </p:clrMapOvr>
  <p:extLst>
    <p:ext uri="{DCECCB84-F9BA-43D5-87BE-67443E8EF086}">
      <p15:sldGuideLst xmlns:p15="http://schemas.microsoft.com/office/powerpoint/2012/main">
        <p15:guide id="1" orient="horz" pos="226" userDrawn="1">
          <p15:clr>
            <a:srgbClr val="FBAE40"/>
          </p15:clr>
        </p15:guide>
        <p15:guide id="2" pos="3175" userDrawn="1">
          <p15:clr>
            <a:srgbClr val="FBAE40"/>
          </p15:clr>
        </p15:guide>
        <p15:guide id="3" pos="1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7" name="Image 6" descr="Une image contenant texte, capture d’écran, graphisme&#10;&#10;Description générée automatiquement">
            <a:extLst>
              <a:ext uri="{FF2B5EF4-FFF2-40B4-BE49-F238E27FC236}">
                <a16:creationId xmlns:a16="http://schemas.microsoft.com/office/drawing/2014/main" id="{D03B7D6B-0378-EE38-6E6C-D6FA0D4A3F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5327650" cy="7534342"/>
          </a:xfrm>
          <a:prstGeom prst="rect">
            <a:avLst/>
          </a:prstGeom>
        </p:spPr>
      </p:pic>
      <p:sp>
        <p:nvSpPr>
          <p:cNvPr id="8" name="Title 1">
            <a:extLst>
              <a:ext uri="{FF2B5EF4-FFF2-40B4-BE49-F238E27FC236}">
                <a16:creationId xmlns:a16="http://schemas.microsoft.com/office/drawing/2014/main" id="{542E0702-60F3-C20E-593A-E376E90A091D}"/>
              </a:ext>
            </a:extLst>
          </p:cNvPr>
          <p:cNvSpPr>
            <a:spLocks noGrp="1"/>
          </p:cNvSpPr>
          <p:nvPr>
            <p:ph type="ctrTitle"/>
          </p:nvPr>
        </p:nvSpPr>
        <p:spPr>
          <a:xfrm>
            <a:off x="287773" y="2223979"/>
            <a:ext cx="4217552" cy="757346"/>
          </a:xfrm>
        </p:spPr>
        <p:txBody>
          <a:bodyPr lIns="0" rIns="0" anchor="t">
            <a:noAutofit/>
          </a:bodyPr>
          <a:lstStyle>
            <a:lvl1pPr algn="l">
              <a:defRPr sz="2500"/>
            </a:lvl1pPr>
          </a:lstStyle>
          <a:p>
            <a:r>
              <a:rPr lang="fr-FR" dirty="0"/>
              <a:t>Modifiez le style du titre</a:t>
            </a:r>
            <a:endParaRPr lang="en-US" dirty="0"/>
          </a:p>
        </p:txBody>
      </p:sp>
      <p:sp>
        <p:nvSpPr>
          <p:cNvPr id="10" name="Espace réservé pour une image  17">
            <a:extLst>
              <a:ext uri="{FF2B5EF4-FFF2-40B4-BE49-F238E27FC236}">
                <a16:creationId xmlns:a16="http://schemas.microsoft.com/office/drawing/2014/main" id="{8DD794BF-1AE4-685E-2400-9C5905755B24}"/>
              </a:ext>
            </a:extLst>
          </p:cNvPr>
          <p:cNvSpPr>
            <a:spLocks noGrp="1"/>
          </p:cNvSpPr>
          <p:nvPr>
            <p:ph type="pic" sz="quarter" idx="21" hasCustomPrompt="1"/>
          </p:nvPr>
        </p:nvSpPr>
        <p:spPr>
          <a:xfrm>
            <a:off x="287773" y="473239"/>
            <a:ext cx="1355725" cy="1193800"/>
          </a:xfrm>
        </p:spPr>
        <p:txBody>
          <a:bodyPr/>
          <a:lstStyle>
            <a:lvl1pPr>
              <a:defRPr/>
            </a:lvl1pPr>
          </a:lstStyle>
          <a:p>
            <a:r>
              <a:rPr lang="fr-CH" dirty="0"/>
              <a:t>Armoiries communales ou logo PECC</a:t>
            </a:r>
          </a:p>
        </p:txBody>
      </p:sp>
      <p:sp>
        <p:nvSpPr>
          <p:cNvPr id="19" name="Espace réservé pour une image  17">
            <a:extLst>
              <a:ext uri="{FF2B5EF4-FFF2-40B4-BE49-F238E27FC236}">
                <a16:creationId xmlns:a16="http://schemas.microsoft.com/office/drawing/2014/main" id="{5E387B55-FF96-1CB3-E1EB-BFC09D7F80C5}"/>
              </a:ext>
            </a:extLst>
          </p:cNvPr>
          <p:cNvSpPr>
            <a:spLocks noGrp="1"/>
          </p:cNvSpPr>
          <p:nvPr>
            <p:ph type="pic" sz="quarter" idx="12"/>
          </p:nvPr>
        </p:nvSpPr>
        <p:spPr>
          <a:xfrm>
            <a:off x="295805" y="4458671"/>
            <a:ext cx="1355725" cy="1193800"/>
          </a:xfrm>
        </p:spPr>
        <p:txBody>
          <a:bodyPr/>
          <a:lstStyle/>
          <a:p>
            <a:endParaRPr lang="fr-CH"/>
          </a:p>
        </p:txBody>
      </p:sp>
      <p:sp>
        <p:nvSpPr>
          <p:cNvPr id="20" name="Espace réservé pour une image  17">
            <a:extLst>
              <a:ext uri="{FF2B5EF4-FFF2-40B4-BE49-F238E27FC236}">
                <a16:creationId xmlns:a16="http://schemas.microsoft.com/office/drawing/2014/main" id="{2D1080BF-2E05-6288-259D-CEDA41C6EBEE}"/>
              </a:ext>
            </a:extLst>
          </p:cNvPr>
          <p:cNvSpPr>
            <a:spLocks noGrp="1"/>
          </p:cNvSpPr>
          <p:nvPr>
            <p:ph type="pic" sz="quarter" idx="13"/>
          </p:nvPr>
        </p:nvSpPr>
        <p:spPr>
          <a:xfrm>
            <a:off x="1990354" y="4460350"/>
            <a:ext cx="1355725" cy="1193800"/>
          </a:xfrm>
        </p:spPr>
        <p:txBody>
          <a:bodyPr/>
          <a:lstStyle/>
          <a:p>
            <a:endParaRPr lang="fr-CH"/>
          </a:p>
        </p:txBody>
      </p:sp>
      <p:sp>
        <p:nvSpPr>
          <p:cNvPr id="21" name="Espace réservé pour une image  17">
            <a:extLst>
              <a:ext uri="{FF2B5EF4-FFF2-40B4-BE49-F238E27FC236}">
                <a16:creationId xmlns:a16="http://schemas.microsoft.com/office/drawing/2014/main" id="{C6B6B49C-F692-1975-BE6B-DC4AE48A3E9C}"/>
              </a:ext>
            </a:extLst>
          </p:cNvPr>
          <p:cNvSpPr>
            <a:spLocks noGrp="1"/>
          </p:cNvSpPr>
          <p:nvPr>
            <p:ph type="pic" sz="quarter" idx="14"/>
          </p:nvPr>
        </p:nvSpPr>
        <p:spPr>
          <a:xfrm>
            <a:off x="3684902" y="4460350"/>
            <a:ext cx="1355725" cy="1193800"/>
          </a:xfrm>
        </p:spPr>
        <p:txBody>
          <a:bodyPr/>
          <a:lstStyle/>
          <a:p>
            <a:endParaRPr lang="fr-CH"/>
          </a:p>
        </p:txBody>
      </p:sp>
      <p:sp>
        <p:nvSpPr>
          <p:cNvPr id="22" name="Espace réservé du texte 21">
            <a:extLst>
              <a:ext uri="{FF2B5EF4-FFF2-40B4-BE49-F238E27FC236}">
                <a16:creationId xmlns:a16="http://schemas.microsoft.com/office/drawing/2014/main" id="{D7BA5317-093E-C331-2088-B2B18F71B749}"/>
              </a:ext>
            </a:extLst>
          </p:cNvPr>
          <p:cNvSpPr>
            <a:spLocks noGrp="1"/>
          </p:cNvSpPr>
          <p:nvPr>
            <p:ph type="body" sz="quarter" idx="15" hasCustomPrompt="1"/>
          </p:nvPr>
        </p:nvSpPr>
        <p:spPr>
          <a:xfrm>
            <a:off x="287773" y="3141131"/>
            <a:ext cx="4760477" cy="638707"/>
          </a:xfrm>
        </p:spPr>
        <p:txBody>
          <a:bodyPr lIns="0" rIns="0">
            <a:noAutofit/>
          </a:bodyPr>
          <a:lstStyle>
            <a:lvl1pPr marL="0" indent="0">
              <a:buNone/>
              <a:defRPr sz="1300"/>
            </a:lvl1pPr>
            <a:lvl2pPr marL="266365" indent="0">
              <a:buNone/>
              <a:defRPr/>
            </a:lvl2pPr>
          </a:lstStyle>
          <a:p>
            <a:pPr lvl="0"/>
            <a:r>
              <a:rPr lang="fr-FR" dirty="0"/>
              <a:t>Introduction</a:t>
            </a:r>
          </a:p>
        </p:txBody>
      </p:sp>
      <p:sp>
        <p:nvSpPr>
          <p:cNvPr id="23" name="Espace réservé du texte 23">
            <a:extLst>
              <a:ext uri="{FF2B5EF4-FFF2-40B4-BE49-F238E27FC236}">
                <a16:creationId xmlns:a16="http://schemas.microsoft.com/office/drawing/2014/main" id="{CEC87832-6B36-EBBF-F6A3-A2DB6D52DA9B}"/>
              </a:ext>
            </a:extLst>
          </p:cNvPr>
          <p:cNvSpPr>
            <a:spLocks noGrp="1"/>
          </p:cNvSpPr>
          <p:nvPr>
            <p:ph type="body" sz="quarter" idx="16" hasCustomPrompt="1"/>
          </p:nvPr>
        </p:nvSpPr>
        <p:spPr>
          <a:xfrm>
            <a:off x="287773" y="3963857"/>
            <a:ext cx="4760478" cy="347662"/>
          </a:xfrm>
        </p:spPr>
        <p:txBody>
          <a:bodyPr lIns="0" rIns="0">
            <a:noAutofit/>
          </a:bodyPr>
          <a:lstStyle>
            <a:lvl1pPr marL="0" indent="0">
              <a:buNone/>
              <a:defRPr sz="1500" b="1">
                <a:latin typeface="+mn-lt"/>
              </a:defRPr>
            </a:lvl1pPr>
          </a:lstStyle>
          <a:p>
            <a:pPr lvl="0"/>
            <a:r>
              <a:rPr lang="fr-FR" dirty="0"/>
              <a:t>Titre</a:t>
            </a:r>
            <a:endParaRPr lang="fr-CH" dirty="0"/>
          </a:p>
        </p:txBody>
      </p:sp>
      <p:sp>
        <p:nvSpPr>
          <p:cNvPr id="24" name="Espace réservé du texte 25">
            <a:extLst>
              <a:ext uri="{FF2B5EF4-FFF2-40B4-BE49-F238E27FC236}">
                <a16:creationId xmlns:a16="http://schemas.microsoft.com/office/drawing/2014/main" id="{EB5C71B6-5866-6E7D-22D5-55A76B12EBDA}"/>
              </a:ext>
            </a:extLst>
          </p:cNvPr>
          <p:cNvSpPr>
            <a:spLocks noGrp="1"/>
          </p:cNvSpPr>
          <p:nvPr>
            <p:ph type="body" sz="quarter" idx="17"/>
          </p:nvPr>
        </p:nvSpPr>
        <p:spPr>
          <a:xfrm>
            <a:off x="304900" y="5789613"/>
            <a:ext cx="1355725" cy="1389062"/>
          </a:xfrm>
        </p:spPr>
        <p:txBody>
          <a:bodyPr lIns="0" rIns="0">
            <a:noAutofit/>
          </a:bodyPr>
          <a:lstStyle>
            <a:lvl1pPr marL="0" indent="0">
              <a:buNone/>
              <a:defRPr sz="1300"/>
            </a:lvl1pPr>
          </a:lstStyle>
          <a:p>
            <a:pPr lvl="0"/>
            <a:r>
              <a:rPr lang="fr-FR" dirty="0"/>
              <a:t>Cliquez pour modifier les styles du texte du masque</a:t>
            </a:r>
          </a:p>
        </p:txBody>
      </p:sp>
      <p:sp>
        <p:nvSpPr>
          <p:cNvPr id="25" name="Espace réservé du texte 25">
            <a:extLst>
              <a:ext uri="{FF2B5EF4-FFF2-40B4-BE49-F238E27FC236}">
                <a16:creationId xmlns:a16="http://schemas.microsoft.com/office/drawing/2014/main" id="{7983AC45-EB79-9F7D-6AF3-B5BD40F5F644}"/>
              </a:ext>
            </a:extLst>
          </p:cNvPr>
          <p:cNvSpPr>
            <a:spLocks noGrp="1"/>
          </p:cNvSpPr>
          <p:nvPr>
            <p:ph type="body" sz="quarter" idx="18"/>
          </p:nvPr>
        </p:nvSpPr>
        <p:spPr>
          <a:xfrm>
            <a:off x="1990354" y="5789113"/>
            <a:ext cx="1355725" cy="1389062"/>
          </a:xfrm>
        </p:spPr>
        <p:txBody>
          <a:bodyPr lIns="0" rIns="0">
            <a:noAutofit/>
          </a:bodyPr>
          <a:lstStyle>
            <a:lvl1pPr marL="0" indent="0">
              <a:buNone/>
              <a:defRPr sz="1300"/>
            </a:lvl1pPr>
          </a:lstStyle>
          <a:p>
            <a:pPr lvl="0"/>
            <a:r>
              <a:rPr lang="fr-FR" dirty="0"/>
              <a:t>Cliquez pour modifier les styles du texte du masque</a:t>
            </a:r>
          </a:p>
        </p:txBody>
      </p:sp>
      <p:sp>
        <p:nvSpPr>
          <p:cNvPr id="26" name="Espace réservé du texte 25">
            <a:extLst>
              <a:ext uri="{FF2B5EF4-FFF2-40B4-BE49-F238E27FC236}">
                <a16:creationId xmlns:a16="http://schemas.microsoft.com/office/drawing/2014/main" id="{278A329F-BDC5-D9EE-6963-C51C20A34E1D}"/>
              </a:ext>
            </a:extLst>
          </p:cNvPr>
          <p:cNvSpPr>
            <a:spLocks noGrp="1"/>
          </p:cNvSpPr>
          <p:nvPr>
            <p:ph type="body" sz="quarter" idx="19"/>
          </p:nvPr>
        </p:nvSpPr>
        <p:spPr>
          <a:xfrm>
            <a:off x="3692525" y="5789113"/>
            <a:ext cx="1355725" cy="1389062"/>
          </a:xfrm>
        </p:spPr>
        <p:txBody>
          <a:bodyPr lIns="0" rIns="0">
            <a:noAutofit/>
          </a:bodyPr>
          <a:lstStyle>
            <a:lvl1pPr marL="0" indent="0">
              <a:buNone/>
              <a:defRPr sz="1300"/>
            </a:lvl1pPr>
          </a:lstStyle>
          <a:p>
            <a:pPr lvl="0"/>
            <a:r>
              <a:rPr lang="fr-FR" dirty="0"/>
              <a:t>Cliquez pour modifier les styles du texte du masque</a:t>
            </a:r>
          </a:p>
        </p:txBody>
      </p:sp>
    </p:spTree>
    <p:extLst>
      <p:ext uri="{BB962C8B-B14F-4D97-AF65-F5344CB8AC3E}">
        <p14:creationId xmlns:p14="http://schemas.microsoft.com/office/powerpoint/2010/main" val="382651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7" name="Image 6" descr="Une image contenant texte, capture d’écran, conception&#10;&#10;Description générée automatiquement">
            <a:extLst>
              <a:ext uri="{FF2B5EF4-FFF2-40B4-BE49-F238E27FC236}">
                <a16:creationId xmlns:a16="http://schemas.microsoft.com/office/drawing/2014/main" id="{4D01C5E0-EDF8-580E-C32F-19323D4ECE5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12666"/>
            <a:ext cx="5327650" cy="7534342"/>
          </a:xfrm>
          <a:prstGeom prst="rect">
            <a:avLst/>
          </a:prstGeom>
        </p:spPr>
      </p:pic>
      <p:pic>
        <p:nvPicPr>
          <p:cNvPr id="22" name="Graphique 21">
            <a:extLst>
              <a:ext uri="{FF2B5EF4-FFF2-40B4-BE49-F238E27FC236}">
                <a16:creationId xmlns:a16="http://schemas.microsoft.com/office/drawing/2014/main" id="{AB713B9F-1EFF-DC68-0E83-C57C7F5542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629829">
            <a:off x="-225424" y="1606248"/>
            <a:ext cx="7216774" cy="5507105"/>
          </a:xfrm>
          <a:prstGeom prst="rect">
            <a:avLst/>
          </a:prstGeom>
        </p:spPr>
      </p:pic>
      <p:sp>
        <p:nvSpPr>
          <p:cNvPr id="11" name="Espace réservé du texte 21">
            <a:extLst>
              <a:ext uri="{FF2B5EF4-FFF2-40B4-BE49-F238E27FC236}">
                <a16:creationId xmlns:a16="http://schemas.microsoft.com/office/drawing/2014/main" id="{1865DEEC-BE36-EEEA-5C71-1EE1A7BD3108}"/>
              </a:ext>
            </a:extLst>
          </p:cNvPr>
          <p:cNvSpPr>
            <a:spLocks noGrp="1"/>
          </p:cNvSpPr>
          <p:nvPr>
            <p:ph type="body" sz="quarter" idx="15" hasCustomPrompt="1"/>
          </p:nvPr>
        </p:nvSpPr>
        <p:spPr>
          <a:xfrm>
            <a:off x="355599" y="3221843"/>
            <a:ext cx="4563534" cy="881797"/>
          </a:xfrm>
        </p:spPr>
        <p:txBody>
          <a:bodyPr lIns="0" rIns="0">
            <a:noAutofit/>
          </a:bodyPr>
          <a:lstStyle>
            <a:lvl1pPr marL="0" indent="0">
              <a:buNone/>
              <a:defRPr sz="1300"/>
            </a:lvl1pPr>
            <a:lvl2pPr marL="266365" indent="0">
              <a:buNone/>
              <a:defRPr/>
            </a:lvl2pPr>
          </a:lstStyle>
          <a:p>
            <a:pPr lvl="0"/>
            <a:r>
              <a:rPr lang="fr-FR" dirty="0"/>
              <a:t>Introduction</a:t>
            </a:r>
          </a:p>
        </p:txBody>
      </p:sp>
      <p:sp>
        <p:nvSpPr>
          <p:cNvPr id="12" name="Espace réservé du texte 23">
            <a:extLst>
              <a:ext uri="{FF2B5EF4-FFF2-40B4-BE49-F238E27FC236}">
                <a16:creationId xmlns:a16="http://schemas.microsoft.com/office/drawing/2014/main" id="{76E34461-AB91-1A39-57B0-5ECF967298DC}"/>
              </a:ext>
            </a:extLst>
          </p:cNvPr>
          <p:cNvSpPr>
            <a:spLocks noGrp="1"/>
          </p:cNvSpPr>
          <p:nvPr>
            <p:ph type="body" sz="quarter" idx="16" hasCustomPrompt="1"/>
          </p:nvPr>
        </p:nvSpPr>
        <p:spPr>
          <a:xfrm>
            <a:off x="355599" y="358775"/>
            <a:ext cx="4563534" cy="325024"/>
          </a:xfrm>
        </p:spPr>
        <p:txBody>
          <a:bodyPr lIns="0" rIns="0">
            <a:normAutofit/>
          </a:bodyPr>
          <a:lstStyle>
            <a:lvl1pPr marL="0" indent="0">
              <a:buNone/>
              <a:defRPr sz="1500" b="1">
                <a:latin typeface="+mn-lt"/>
              </a:defRPr>
            </a:lvl1pPr>
          </a:lstStyle>
          <a:p>
            <a:pPr lvl="0"/>
            <a:r>
              <a:rPr lang="fr-FR" dirty="0"/>
              <a:t>Titre</a:t>
            </a:r>
            <a:endParaRPr lang="fr-CH" dirty="0"/>
          </a:p>
        </p:txBody>
      </p:sp>
      <p:sp>
        <p:nvSpPr>
          <p:cNvPr id="13" name="Espace réservé du texte 25">
            <a:extLst>
              <a:ext uri="{FF2B5EF4-FFF2-40B4-BE49-F238E27FC236}">
                <a16:creationId xmlns:a16="http://schemas.microsoft.com/office/drawing/2014/main" id="{79A6B8E4-2E8B-E183-A0CD-9BEAE37259F8}"/>
              </a:ext>
            </a:extLst>
          </p:cNvPr>
          <p:cNvSpPr>
            <a:spLocks noGrp="1"/>
          </p:cNvSpPr>
          <p:nvPr>
            <p:ph type="body" sz="quarter" idx="17"/>
          </p:nvPr>
        </p:nvSpPr>
        <p:spPr>
          <a:xfrm>
            <a:off x="355599" y="808756"/>
            <a:ext cx="4563534" cy="1588793"/>
          </a:xfrm>
        </p:spPr>
        <p:txBody>
          <a:bodyPr lIns="0" rIns="0">
            <a:noAutofit/>
          </a:bodyPr>
          <a:lstStyle>
            <a:lvl1pPr marL="285750" indent="-285750">
              <a:buFont typeface="Arial" panose="020B0604020202020204" pitchFamily="34" charset="0"/>
              <a:buChar char="•"/>
              <a:defRPr sz="1300"/>
            </a:lvl1pPr>
          </a:lstStyle>
          <a:p>
            <a:pPr lvl="0"/>
            <a:r>
              <a:rPr lang="fr-FR" dirty="0"/>
              <a:t>Cliquez pour modifier les styles du texte du masque</a:t>
            </a:r>
          </a:p>
        </p:txBody>
      </p:sp>
      <p:sp>
        <p:nvSpPr>
          <p:cNvPr id="15" name="Espace réservé pour une image  17">
            <a:extLst>
              <a:ext uri="{FF2B5EF4-FFF2-40B4-BE49-F238E27FC236}">
                <a16:creationId xmlns:a16="http://schemas.microsoft.com/office/drawing/2014/main" id="{7E2142A8-C19E-70EB-8163-A4CA60287769}"/>
              </a:ext>
            </a:extLst>
          </p:cNvPr>
          <p:cNvSpPr>
            <a:spLocks noGrp="1"/>
          </p:cNvSpPr>
          <p:nvPr>
            <p:ph type="pic" sz="quarter" idx="12" hasCustomPrompt="1"/>
          </p:nvPr>
        </p:nvSpPr>
        <p:spPr>
          <a:xfrm>
            <a:off x="2610907" y="4192618"/>
            <a:ext cx="2308225" cy="1193800"/>
          </a:xfrm>
        </p:spPr>
        <p:txBody>
          <a:bodyPr/>
          <a:lstStyle>
            <a:lvl1pPr>
              <a:defRPr/>
            </a:lvl1pPr>
          </a:lstStyle>
          <a:p>
            <a:r>
              <a:rPr lang="fr-CH" dirty="0"/>
              <a:t>Carte des communes </a:t>
            </a:r>
            <a:r>
              <a:rPr lang="fr-CH" dirty="0" err="1"/>
              <a:t>enagées</a:t>
            </a:r>
            <a:endParaRPr lang="fr-CH" dirty="0"/>
          </a:p>
        </p:txBody>
      </p:sp>
      <p:sp>
        <p:nvSpPr>
          <p:cNvPr id="16" name="Espace réservé du texte 21">
            <a:extLst>
              <a:ext uri="{FF2B5EF4-FFF2-40B4-BE49-F238E27FC236}">
                <a16:creationId xmlns:a16="http://schemas.microsoft.com/office/drawing/2014/main" id="{D67A1AC4-DF11-5C38-6197-6C25B0FA7AA3}"/>
              </a:ext>
            </a:extLst>
          </p:cNvPr>
          <p:cNvSpPr>
            <a:spLocks noGrp="1"/>
          </p:cNvSpPr>
          <p:nvPr>
            <p:ph type="body" sz="quarter" idx="21" hasCustomPrompt="1"/>
          </p:nvPr>
        </p:nvSpPr>
        <p:spPr>
          <a:xfrm>
            <a:off x="355599" y="4196411"/>
            <a:ext cx="2205567" cy="1828356"/>
          </a:xfrm>
        </p:spPr>
        <p:txBody>
          <a:bodyPr lIns="0" rIns="0"/>
          <a:lstStyle>
            <a:lvl1pPr marL="0" indent="0">
              <a:buNone/>
              <a:defRPr sz="1300"/>
            </a:lvl1pPr>
            <a:lvl2pPr marL="266365" indent="0">
              <a:buNone/>
              <a:defRPr/>
            </a:lvl2pPr>
          </a:lstStyle>
          <a:p>
            <a:pPr lvl="0"/>
            <a:r>
              <a:rPr lang="fr-FR" dirty="0"/>
              <a:t>Nb de communes PECC</a:t>
            </a:r>
          </a:p>
        </p:txBody>
      </p:sp>
      <p:sp>
        <p:nvSpPr>
          <p:cNvPr id="18" name="Espace réservé du texte 6">
            <a:extLst>
              <a:ext uri="{FF2B5EF4-FFF2-40B4-BE49-F238E27FC236}">
                <a16:creationId xmlns:a16="http://schemas.microsoft.com/office/drawing/2014/main" id="{D6824165-904D-C06C-172A-394E5D581E5B}"/>
              </a:ext>
            </a:extLst>
          </p:cNvPr>
          <p:cNvSpPr>
            <a:spLocks noGrp="1"/>
          </p:cNvSpPr>
          <p:nvPr>
            <p:ph type="body" sz="quarter" idx="23" hasCustomPrompt="1"/>
          </p:nvPr>
        </p:nvSpPr>
        <p:spPr>
          <a:xfrm>
            <a:off x="355599" y="7017645"/>
            <a:ext cx="3339159" cy="403225"/>
          </a:xfrm>
        </p:spPr>
        <p:txBody>
          <a:bodyPr anchor="ctr">
            <a:normAutofit/>
          </a:bodyPr>
          <a:lstStyle>
            <a:lvl1pPr marL="0" indent="0" algn="ctr">
              <a:buNone/>
              <a:defRPr sz="1100" i="1"/>
            </a:lvl1pPr>
          </a:lstStyle>
          <a:p>
            <a:pPr lvl="0"/>
            <a:r>
              <a:rPr lang="fr-FR" dirty="0"/>
              <a:t>Slogan de la commune</a:t>
            </a:r>
            <a:endParaRPr lang="fr-CH" dirty="0"/>
          </a:p>
        </p:txBody>
      </p:sp>
      <p:sp>
        <p:nvSpPr>
          <p:cNvPr id="19" name="Espace réservé du texte 6">
            <a:extLst>
              <a:ext uri="{FF2B5EF4-FFF2-40B4-BE49-F238E27FC236}">
                <a16:creationId xmlns:a16="http://schemas.microsoft.com/office/drawing/2014/main" id="{4B1CC919-91C1-FBC1-5777-D15B71855032}"/>
              </a:ext>
            </a:extLst>
          </p:cNvPr>
          <p:cNvSpPr>
            <a:spLocks noGrp="1"/>
          </p:cNvSpPr>
          <p:nvPr>
            <p:ph type="body" sz="quarter" idx="24" hasCustomPrompt="1"/>
          </p:nvPr>
        </p:nvSpPr>
        <p:spPr>
          <a:xfrm>
            <a:off x="3841591" y="7024687"/>
            <a:ext cx="920909" cy="403225"/>
          </a:xfrm>
        </p:spPr>
        <p:txBody>
          <a:bodyPr anchor="ctr">
            <a:normAutofit/>
          </a:bodyPr>
          <a:lstStyle>
            <a:lvl1pPr marL="0" indent="0" algn="r">
              <a:buNone/>
              <a:defRPr sz="1100" i="0"/>
            </a:lvl1pPr>
          </a:lstStyle>
          <a:p>
            <a:pPr lvl="0"/>
            <a:r>
              <a:rPr lang="fr-FR" dirty="0"/>
              <a:t>Date</a:t>
            </a:r>
            <a:endParaRPr lang="fr-CH" dirty="0"/>
          </a:p>
        </p:txBody>
      </p:sp>
      <p:sp>
        <p:nvSpPr>
          <p:cNvPr id="20" name="Espace réservé du texte 10">
            <a:extLst>
              <a:ext uri="{FF2B5EF4-FFF2-40B4-BE49-F238E27FC236}">
                <a16:creationId xmlns:a16="http://schemas.microsoft.com/office/drawing/2014/main" id="{5C9D13F4-A193-0D75-04CF-42212C0C7C4E}"/>
              </a:ext>
            </a:extLst>
          </p:cNvPr>
          <p:cNvSpPr>
            <a:spLocks noGrp="1"/>
          </p:cNvSpPr>
          <p:nvPr>
            <p:ph type="body" sz="quarter" idx="25"/>
          </p:nvPr>
        </p:nvSpPr>
        <p:spPr>
          <a:xfrm>
            <a:off x="355599" y="6236176"/>
            <a:ext cx="4563533" cy="355239"/>
          </a:xfrm>
        </p:spPr>
        <p:txBody>
          <a:bodyPr lIns="0" rIns="0">
            <a:noAutofit/>
          </a:bodyPr>
          <a:lstStyle>
            <a:lvl1pPr marL="0" indent="0" algn="ctr">
              <a:buNone/>
              <a:defRPr sz="1200"/>
            </a:lvl1pPr>
            <a:lvl2pPr marL="266365" indent="0">
              <a:buNone/>
              <a:defRPr sz="1200"/>
            </a:lvl2pPr>
            <a:lvl3pPr marL="532730" indent="0">
              <a:buNone/>
              <a:defRPr sz="1200"/>
            </a:lvl3pPr>
            <a:lvl4pPr marL="799095" indent="0">
              <a:buNone/>
              <a:defRPr sz="1200"/>
            </a:lvl4pPr>
            <a:lvl5pPr marL="1065459" indent="0">
              <a:buNone/>
              <a:defRPr sz="1200"/>
            </a:lvl5pPr>
          </a:lstStyle>
          <a:p>
            <a:pPr lvl="0"/>
            <a:r>
              <a:rPr lang="fr-FR" dirty="0"/>
              <a:t>Cliquez pour modifier les styles du texte du masque</a:t>
            </a:r>
          </a:p>
        </p:txBody>
      </p:sp>
      <p:sp>
        <p:nvSpPr>
          <p:cNvPr id="23" name="Espace réservé du texte 23">
            <a:extLst>
              <a:ext uri="{FF2B5EF4-FFF2-40B4-BE49-F238E27FC236}">
                <a16:creationId xmlns:a16="http://schemas.microsoft.com/office/drawing/2014/main" id="{EB3BFC8E-5CC1-664E-D2E8-E3DCEEEB2095}"/>
              </a:ext>
            </a:extLst>
          </p:cNvPr>
          <p:cNvSpPr>
            <a:spLocks noGrp="1"/>
          </p:cNvSpPr>
          <p:nvPr>
            <p:ph type="body" sz="quarter" idx="26" hasCustomPrompt="1"/>
          </p:nvPr>
        </p:nvSpPr>
        <p:spPr>
          <a:xfrm>
            <a:off x="355599" y="2770167"/>
            <a:ext cx="4563533" cy="325024"/>
          </a:xfrm>
        </p:spPr>
        <p:txBody>
          <a:bodyPr lIns="0" rIns="0">
            <a:normAutofit/>
          </a:bodyPr>
          <a:lstStyle>
            <a:lvl1pPr marL="0" indent="0">
              <a:buNone/>
              <a:defRPr sz="1500" b="1">
                <a:latin typeface="+mn-lt"/>
              </a:defRPr>
            </a:lvl1pPr>
          </a:lstStyle>
          <a:p>
            <a:pPr lvl="0"/>
            <a:r>
              <a:rPr lang="fr-FR" dirty="0"/>
              <a:t>Titre</a:t>
            </a:r>
            <a:endParaRPr lang="fr-CH" dirty="0"/>
          </a:p>
        </p:txBody>
      </p:sp>
    </p:spTree>
    <p:extLst>
      <p:ext uri="{BB962C8B-B14F-4D97-AF65-F5344CB8AC3E}">
        <p14:creationId xmlns:p14="http://schemas.microsoft.com/office/powerpoint/2010/main" val="209468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descr="Une image contenant Graphique, dessin humoristique, conception&#10;&#10;Description générée automatiquement">
            <a:extLst>
              <a:ext uri="{FF2B5EF4-FFF2-40B4-BE49-F238E27FC236}">
                <a16:creationId xmlns:a16="http://schemas.microsoft.com/office/drawing/2014/main" id="{AD392186-48C1-3066-940F-5BAEDC2579A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11885"/>
            <a:ext cx="5327650" cy="7547790"/>
          </a:xfrm>
          <a:prstGeom prst="rect">
            <a:avLst/>
          </a:prstGeom>
        </p:spPr>
      </p:pic>
      <p:sp>
        <p:nvSpPr>
          <p:cNvPr id="3" name="Espace réservé de la date 2">
            <a:extLst>
              <a:ext uri="{FF2B5EF4-FFF2-40B4-BE49-F238E27FC236}">
                <a16:creationId xmlns:a16="http://schemas.microsoft.com/office/drawing/2014/main" id="{70EB4667-51D9-DBEB-1462-33C6ADD1736F}"/>
              </a:ext>
            </a:extLst>
          </p:cNvPr>
          <p:cNvSpPr>
            <a:spLocks noGrp="1"/>
          </p:cNvSpPr>
          <p:nvPr>
            <p:ph type="dt" sz="half" idx="10"/>
          </p:nvPr>
        </p:nvSpPr>
        <p:spPr/>
        <p:txBody>
          <a:bodyPr/>
          <a:lstStyle/>
          <a:p>
            <a:fld id="{2256FE61-139C-4253-8566-1E62CEC51354}" type="datetimeFigureOut">
              <a:rPr lang="fr-CH" smtClean="0"/>
              <a:t>21.11.2024</a:t>
            </a:fld>
            <a:endParaRPr lang="fr-CH"/>
          </a:p>
        </p:txBody>
      </p:sp>
      <p:sp>
        <p:nvSpPr>
          <p:cNvPr id="4" name="Espace réservé du pied de page 3">
            <a:extLst>
              <a:ext uri="{FF2B5EF4-FFF2-40B4-BE49-F238E27FC236}">
                <a16:creationId xmlns:a16="http://schemas.microsoft.com/office/drawing/2014/main" id="{C36D1E40-038E-F55D-28FD-715F1809818E}"/>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C47E9E62-8056-C072-DA1D-13A38811DDE6}"/>
              </a:ext>
            </a:extLst>
          </p:cNvPr>
          <p:cNvSpPr>
            <a:spLocks noGrp="1"/>
          </p:cNvSpPr>
          <p:nvPr>
            <p:ph type="sldNum" sz="quarter" idx="12"/>
          </p:nvPr>
        </p:nvSpPr>
        <p:spPr/>
        <p:txBody>
          <a:bodyPr/>
          <a:lstStyle/>
          <a:p>
            <a:fld id="{3A8C82A9-47D0-4F69-AE06-EED30BE5A157}" type="slidenum">
              <a:rPr lang="fr-CH" smtClean="0"/>
              <a:t>‹N°›</a:t>
            </a:fld>
            <a:endParaRPr lang="fr-CH"/>
          </a:p>
        </p:txBody>
      </p:sp>
      <p:sp>
        <p:nvSpPr>
          <p:cNvPr id="8" name="Espace réservé du texte 21">
            <a:extLst>
              <a:ext uri="{FF2B5EF4-FFF2-40B4-BE49-F238E27FC236}">
                <a16:creationId xmlns:a16="http://schemas.microsoft.com/office/drawing/2014/main" id="{AF61BFF2-FAF7-5724-F559-B8B38D357042}"/>
              </a:ext>
            </a:extLst>
          </p:cNvPr>
          <p:cNvSpPr>
            <a:spLocks noGrp="1"/>
          </p:cNvSpPr>
          <p:nvPr>
            <p:ph type="body" sz="quarter" idx="15" hasCustomPrompt="1"/>
          </p:nvPr>
        </p:nvSpPr>
        <p:spPr>
          <a:xfrm>
            <a:off x="752475" y="3031413"/>
            <a:ext cx="4287838" cy="881797"/>
          </a:xfrm>
        </p:spPr>
        <p:txBody>
          <a:bodyPr lIns="0" rIns="0">
            <a:noAutofit/>
          </a:bodyPr>
          <a:lstStyle>
            <a:lvl1pPr marL="0" indent="0">
              <a:buNone/>
              <a:defRPr sz="1300"/>
            </a:lvl1pPr>
            <a:lvl2pPr marL="266365" indent="0">
              <a:buNone/>
              <a:defRPr/>
            </a:lvl2pPr>
          </a:lstStyle>
          <a:p>
            <a:pPr lvl="0"/>
            <a:r>
              <a:rPr lang="fr-FR" dirty="0"/>
              <a:t>Introduction</a:t>
            </a:r>
          </a:p>
        </p:txBody>
      </p:sp>
      <p:sp>
        <p:nvSpPr>
          <p:cNvPr id="9" name="Espace réservé du texte 25">
            <a:extLst>
              <a:ext uri="{FF2B5EF4-FFF2-40B4-BE49-F238E27FC236}">
                <a16:creationId xmlns:a16="http://schemas.microsoft.com/office/drawing/2014/main" id="{250FF6D0-1E84-6256-BB45-1F1D89A5AF2B}"/>
              </a:ext>
            </a:extLst>
          </p:cNvPr>
          <p:cNvSpPr>
            <a:spLocks noGrp="1"/>
          </p:cNvSpPr>
          <p:nvPr>
            <p:ph type="body" sz="quarter" idx="17"/>
          </p:nvPr>
        </p:nvSpPr>
        <p:spPr>
          <a:xfrm>
            <a:off x="1564997" y="798384"/>
            <a:ext cx="3475316" cy="1588793"/>
          </a:xfrm>
        </p:spPr>
        <p:txBody>
          <a:bodyPr lIns="0" rIns="0">
            <a:noAutofit/>
          </a:bodyPr>
          <a:lstStyle>
            <a:lvl1pPr marL="285750" indent="-285750">
              <a:buFont typeface="Arial" panose="020B0604020202020204" pitchFamily="34" charset="0"/>
              <a:buChar char="•"/>
              <a:defRPr sz="1300"/>
            </a:lvl1pPr>
          </a:lstStyle>
          <a:p>
            <a:pPr lvl="0"/>
            <a:r>
              <a:rPr lang="fr-FR" dirty="0"/>
              <a:t>Cliquez pour modifier les styles du texte du masque</a:t>
            </a:r>
          </a:p>
        </p:txBody>
      </p:sp>
      <p:sp>
        <p:nvSpPr>
          <p:cNvPr id="11" name="Espace réservé pour une image  17">
            <a:extLst>
              <a:ext uri="{FF2B5EF4-FFF2-40B4-BE49-F238E27FC236}">
                <a16:creationId xmlns:a16="http://schemas.microsoft.com/office/drawing/2014/main" id="{B91D9B1D-40F0-2521-7578-49C032D68852}"/>
              </a:ext>
            </a:extLst>
          </p:cNvPr>
          <p:cNvSpPr>
            <a:spLocks noGrp="1"/>
          </p:cNvSpPr>
          <p:nvPr>
            <p:ph type="pic" sz="quarter" idx="21" hasCustomPrompt="1"/>
          </p:nvPr>
        </p:nvSpPr>
        <p:spPr>
          <a:xfrm>
            <a:off x="355600" y="4360384"/>
            <a:ext cx="2308225" cy="1193800"/>
          </a:xfrm>
        </p:spPr>
        <p:txBody>
          <a:bodyPr/>
          <a:lstStyle>
            <a:lvl1pPr>
              <a:defRPr/>
            </a:lvl1pPr>
          </a:lstStyle>
          <a:p>
            <a:r>
              <a:rPr lang="fr-CH" dirty="0"/>
              <a:t>Carte des communes </a:t>
            </a:r>
            <a:r>
              <a:rPr lang="fr-CH" dirty="0" err="1"/>
              <a:t>enagées</a:t>
            </a:r>
            <a:endParaRPr lang="fr-CH" dirty="0"/>
          </a:p>
        </p:txBody>
      </p:sp>
      <p:sp>
        <p:nvSpPr>
          <p:cNvPr id="12" name="Espace réservé du texte 21">
            <a:extLst>
              <a:ext uri="{FF2B5EF4-FFF2-40B4-BE49-F238E27FC236}">
                <a16:creationId xmlns:a16="http://schemas.microsoft.com/office/drawing/2014/main" id="{A006B905-DC04-6E29-F0F8-044123B3EBD5}"/>
              </a:ext>
            </a:extLst>
          </p:cNvPr>
          <p:cNvSpPr>
            <a:spLocks noGrp="1"/>
          </p:cNvSpPr>
          <p:nvPr>
            <p:ph type="body" sz="quarter" idx="22" hasCustomPrompt="1"/>
          </p:nvPr>
        </p:nvSpPr>
        <p:spPr>
          <a:xfrm>
            <a:off x="3857625" y="4080426"/>
            <a:ext cx="1182688" cy="1828356"/>
          </a:xfrm>
        </p:spPr>
        <p:txBody>
          <a:bodyPr lIns="0" rIns="0"/>
          <a:lstStyle>
            <a:lvl1pPr marL="0" indent="0">
              <a:buNone/>
              <a:defRPr sz="1300"/>
            </a:lvl1pPr>
            <a:lvl2pPr marL="266365" indent="0">
              <a:buNone/>
              <a:defRPr/>
            </a:lvl2pPr>
          </a:lstStyle>
          <a:p>
            <a:pPr lvl="0"/>
            <a:r>
              <a:rPr lang="fr-FR" dirty="0"/>
              <a:t>Nb de communes PECC</a:t>
            </a:r>
          </a:p>
        </p:txBody>
      </p:sp>
      <p:sp>
        <p:nvSpPr>
          <p:cNvPr id="14" name="Espace réservé du texte 10">
            <a:extLst>
              <a:ext uri="{FF2B5EF4-FFF2-40B4-BE49-F238E27FC236}">
                <a16:creationId xmlns:a16="http://schemas.microsoft.com/office/drawing/2014/main" id="{A678597F-945E-09F8-3138-8281B6B49CEF}"/>
              </a:ext>
            </a:extLst>
          </p:cNvPr>
          <p:cNvSpPr>
            <a:spLocks noGrp="1"/>
          </p:cNvSpPr>
          <p:nvPr>
            <p:ph type="body" sz="quarter" idx="25"/>
          </p:nvPr>
        </p:nvSpPr>
        <p:spPr>
          <a:xfrm>
            <a:off x="279401" y="6520637"/>
            <a:ext cx="4760912" cy="355239"/>
          </a:xfrm>
        </p:spPr>
        <p:txBody>
          <a:bodyPr lIns="0" rIns="0">
            <a:noAutofit/>
          </a:bodyPr>
          <a:lstStyle>
            <a:lvl1pPr marL="0" indent="0">
              <a:buNone/>
              <a:defRPr sz="1200"/>
            </a:lvl1pPr>
            <a:lvl2pPr marL="266365" indent="0">
              <a:buNone/>
              <a:defRPr sz="1200"/>
            </a:lvl2pPr>
            <a:lvl3pPr marL="532730" indent="0">
              <a:buNone/>
              <a:defRPr sz="1200"/>
            </a:lvl3pPr>
            <a:lvl4pPr marL="799095" indent="0">
              <a:buNone/>
              <a:defRPr sz="1200"/>
            </a:lvl4pPr>
            <a:lvl5pPr marL="1065459" indent="0">
              <a:buNone/>
              <a:defRPr sz="1200"/>
            </a:lvl5pPr>
          </a:lstStyle>
          <a:p>
            <a:pPr lvl="0"/>
            <a:r>
              <a:rPr lang="fr-FR" dirty="0"/>
              <a:t>Cliquez pour modifier les styles du texte du masque</a:t>
            </a:r>
          </a:p>
        </p:txBody>
      </p:sp>
      <p:sp>
        <p:nvSpPr>
          <p:cNvPr id="15" name="Espace réservé du texte 23">
            <a:extLst>
              <a:ext uri="{FF2B5EF4-FFF2-40B4-BE49-F238E27FC236}">
                <a16:creationId xmlns:a16="http://schemas.microsoft.com/office/drawing/2014/main" id="{4E3C6157-B009-3B61-2265-B03BB7ABA694}"/>
              </a:ext>
            </a:extLst>
          </p:cNvPr>
          <p:cNvSpPr>
            <a:spLocks noGrp="1"/>
          </p:cNvSpPr>
          <p:nvPr>
            <p:ph type="body" sz="quarter" idx="16" hasCustomPrompt="1"/>
          </p:nvPr>
        </p:nvSpPr>
        <p:spPr>
          <a:xfrm>
            <a:off x="1564997" y="336137"/>
            <a:ext cx="3475316" cy="347662"/>
          </a:xfrm>
        </p:spPr>
        <p:txBody>
          <a:bodyPr lIns="0" rIns="0">
            <a:normAutofit/>
          </a:bodyPr>
          <a:lstStyle>
            <a:lvl1pPr marL="0" indent="0">
              <a:buNone/>
              <a:defRPr sz="1500" b="1">
                <a:latin typeface="+mn-lt"/>
              </a:defRPr>
            </a:lvl1pPr>
          </a:lstStyle>
          <a:p>
            <a:pPr lvl="0"/>
            <a:r>
              <a:rPr lang="fr-FR" dirty="0"/>
              <a:t>Titre</a:t>
            </a:r>
            <a:endParaRPr lang="fr-CH" dirty="0"/>
          </a:p>
        </p:txBody>
      </p:sp>
      <p:sp>
        <p:nvSpPr>
          <p:cNvPr id="16" name="Espace réservé du texte 23">
            <a:extLst>
              <a:ext uri="{FF2B5EF4-FFF2-40B4-BE49-F238E27FC236}">
                <a16:creationId xmlns:a16="http://schemas.microsoft.com/office/drawing/2014/main" id="{44719787-8BB8-BF63-745B-3F86172085AA}"/>
              </a:ext>
            </a:extLst>
          </p:cNvPr>
          <p:cNvSpPr>
            <a:spLocks noGrp="1"/>
          </p:cNvSpPr>
          <p:nvPr>
            <p:ph type="body" sz="quarter" idx="26" hasCustomPrompt="1"/>
          </p:nvPr>
        </p:nvSpPr>
        <p:spPr>
          <a:xfrm>
            <a:off x="752475" y="2552927"/>
            <a:ext cx="4287838" cy="347662"/>
          </a:xfrm>
        </p:spPr>
        <p:txBody>
          <a:bodyPr lIns="0" rIns="0">
            <a:normAutofit/>
          </a:bodyPr>
          <a:lstStyle>
            <a:lvl1pPr marL="0" indent="0">
              <a:buNone/>
              <a:defRPr sz="1500" b="1">
                <a:latin typeface="+mn-lt"/>
              </a:defRPr>
            </a:lvl1pPr>
          </a:lstStyle>
          <a:p>
            <a:pPr lvl="0"/>
            <a:r>
              <a:rPr lang="fr-FR" dirty="0"/>
              <a:t>Titre</a:t>
            </a:r>
            <a:endParaRPr lang="fr-CH" dirty="0"/>
          </a:p>
        </p:txBody>
      </p:sp>
    </p:spTree>
    <p:extLst>
      <p:ext uri="{BB962C8B-B14F-4D97-AF65-F5344CB8AC3E}">
        <p14:creationId xmlns:p14="http://schemas.microsoft.com/office/powerpoint/2010/main" val="366705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56FE61-139C-4253-8566-1E62CEC51354}" type="datetimeFigureOut">
              <a:rPr lang="fr-CH" smtClean="0"/>
              <a:t>21.11.2024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120090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fr-FR"/>
              <a:t>Modifiez le style du titre</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56FE61-139C-4253-8566-1E62CEC51354}" type="datetimeFigureOut">
              <a:rPr lang="fr-CH" smtClean="0"/>
              <a:t>21.11.2024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338863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56FE61-139C-4253-8566-1E62CEC51354}" type="datetimeFigureOut">
              <a:rPr lang="fr-CH" smtClean="0"/>
              <a:t>21.11.2024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27305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fr-FR"/>
              <a:t>Cliquez pour modifier les styles du texte du masque</a:t>
            </a:r>
          </a:p>
        </p:txBody>
      </p:sp>
      <p:sp>
        <p:nvSpPr>
          <p:cNvPr id="4" name="Content Placeholder 3"/>
          <p:cNvSpPr>
            <a:spLocks noGrp="1"/>
          </p:cNvSpPr>
          <p:nvPr>
            <p:ph sz="half" idx="2"/>
          </p:nvPr>
        </p:nvSpPr>
        <p:spPr>
          <a:xfrm>
            <a:off x="366971" y="2761381"/>
            <a:ext cx="2253845"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fr-FR"/>
              <a:t>Cliquez pour modifier les styles du texte du masque</a:t>
            </a:r>
          </a:p>
        </p:txBody>
      </p:sp>
      <p:sp>
        <p:nvSpPr>
          <p:cNvPr id="6" name="Content Placeholder 5"/>
          <p:cNvSpPr>
            <a:spLocks noGrp="1"/>
          </p:cNvSpPr>
          <p:nvPr>
            <p:ph sz="quarter" idx="4"/>
          </p:nvPr>
        </p:nvSpPr>
        <p:spPr>
          <a:xfrm>
            <a:off x="2697123" y="2761381"/>
            <a:ext cx="2264945"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56FE61-139C-4253-8566-1E62CEC51354}" type="datetimeFigureOut">
              <a:rPr lang="fr-CH" smtClean="0"/>
              <a:t>21.11.2024</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3A8C82A9-47D0-4F69-AE06-EED30BE5A157}" type="slidenum">
              <a:rPr lang="fr-CH" smtClean="0"/>
              <a:t>‹N°›</a:t>
            </a:fld>
            <a:endParaRPr lang="fr-CH"/>
          </a:p>
        </p:txBody>
      </p:sp>
    </p:spTree>
    <p:extLst>
      <p:ext uri="{BB962C8B-B14F-4D97-AF65-F5344CB8AC3E}">
        <p14:creationId xmlns:p14="http://schemas.microsoft.com/office/powerpoint/2010/main" val="218443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2256FE61-139C-4253-8566-1E62CEC51354}" type="datetimeFigureOut">
              <a:rPr lang="fr-CH" smtClean="0"/>
              <a:t>21.11.2024</a:t>
            </a:fld>
            <a:endParaRPr lang="fr-CH"/>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3A8C82A9-47D0-4F69-AE06-EED30BE5A157}" type="slidenum">
              <a:rPr lang="fr-CH" smtClean="0"/>
              <a:t>‹N°›</a:t>
            </a:fld>
            <a:endParaRPr lang="fr-CH"/>
          </a:p>
        </p:txBody>
      </p:sp>
    </p:spTree>
    <p:extLst>
      <p:ext uri="{BB962C8B-B14F-4D97-AF65-F5344CB8AC3E}">
        <p14:creationId xmlns:p14="http://schemas.microsoft.com/office/powerpoint/2010/main" val="1985460864"/>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75" r:id="rId4"/>
    <p:sldLayoutId id="2147483674"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16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svg"/><Relationship Id="rId21" Type="http://schemas.openxmlformats.org/officeDocument/2006/relationships/image" Target="../media/image5.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CCDCBA68-10AF-C286-8E7A-FF10BD242E67}"/>
              </a:ext>
            </a:extLst>
          </p:cNvPr>
          <p:cNvSpPr>
            <a:spLocks noGrp="1"/>
          </p:cNvSpPr>
          <p:nvPr>
            <p:ph type="title"/>
          </p:nvPr>
        </p:nvSpPr>
        <p:spPr/>
        <p:txBody>
          <a:bodyPr/>
          <a:lstStyle/>
          <a:p>
            <a:r>
              <a:rPr lang="fr-CH" dirty="0"/>
              <a:t>Flyer PECC à l’attention de la population</a:t>
            </a:r>
          </a:p>
        </p:txBody>
      </p:sp>
      <p:sp>
        <p:nvSpPr>
          <p:cNvPr id="14" name="Espace réservé du contenu 13">
            <a:extLst>
              <a:ext uri="{FF2B5EF4-FFF2-40B4-BE49-F238E27FC236}">
                <a16:creationId xmlns:a16="http://schemas.microsoft.com/office/drawing/2014/main" id="{72688348-55AE-A957-6FA1-170E2332FFBE}"/>
              </a:ext>
            </a:extLst>
          </p:cNvPr>
          <p:cNvSpPr>
            <a:spLocks noGrp="1"/>
          </p:cNvSpPr>
          <p:nvPr>
            <p:ph idx="1"/>
          </p:nvPr>
        </p:nvSpPr>
        <p:spPr/>
        <p:txBody>
          <a:bodyPr/>
          <a:lstStyle/>
          <a:p>
            <a:pPr marL="0" indent="0">
              <a:buNone/>
            </a:pPr>
            <a:r>
              <a:rPr lang="fr-CH" dirty="0"/>
              <a:t>Vous trouverez sur les deux slides suivantes un modèle de flyer recto-verso au que vous pouvez remplir en y intégrant: </a:t>
            </a:r>
          </a:p>
          <a:p>
            <a:r>
              <a:rPr lang="fr-CH" dirty="0"/>
              <a:t>Les mesures principales effectuées les derniers mois dans le cadre de votre plan climat</a:t>
            </a:r>
          </a:p>
          <a:p>
            <a:r>
              <a:rPr lang="fr-CH" dirty="0"/>
              <a:t>Les prochaines mesures envisagées.</a:t>
            </a:r>
          </a:p>
          <a:p>
            <a:pPr marL="0" indent="0">
              <a:buNone/>
            </a:pPr>
            <a:r>
              <a:rPr lang="fr-CH" dirty="0"/>
              <a:t>Les textes </a:t>
            </a:r>
            <a:r>
              <a:rPr lang="fr-CH" dirty="0" err="1"/>
              <a:t>pré-remplis</a:t>
            </a:r>
            <a:r>
              <a:rPr lang="fr-CH" dirty="0"/>
              <a:t> sont modifiables si nécessaire</a:t>
            </a:r>
          </a:p>
          <a:p>
            <a:pPr marL="0" indent="0">
              <a:buNone/>
            </a:pPr>
            <a:endParaRPr lang="fr-CH" dirty="0"/>
          </a:p>
          <a:p>
            <a:pPr marL="0" indent="0">
              <a:buNone/>
            </a:pPr>
            <a:r>
              <a:rPr lang="fr-CH" dirty="0"/>
              <a:t>Le flyer peut ensuite être exporté en </a:t>
            </a:r>
            <a:r>
              <a:rPr lang="fr-CH" dirty="0" err="1"/>
              <a:t>pdf</a:t>
            </a:r>
            <a:r>
              <a:rPr lang="fr-CH" dirty="0"/>
              <a:t> pour être imprimé au format A5. </a:t>
            </a:r>
          </a:p>
          <a:p>
            <a:pPr marL="0" indent="0">
              <a:buNone/>
            </a:pPr>
            <a:endParaRPr lang="fr-CH" dirty="0"/>
          </a:p>
          <a:p>
            <a:pPr marL="0" indent="0">
              <a:buNone/>
            </a:pPr>
            <a:r>
              <a:rPr lang="fr-CH" i="1" dirty="0"/>
              <a:t>Sur les deux dernières slides, vous trouverez un modèle de flyer rempli. </a:t>
            </a:r>
          </a:p>
        </p:txBody>
      </p:sp>
    </p:spTree>
    <p:extLst>
      <p:ext uri="{BB962C8B-B14F-4D97-AF65-F5344CB8AC3E}">
        <p14:creationId xmlns:p14="http://schemas.microsoft.com/office/powerpoint/2010/main" val="171632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que 11">
            <a:extLst>
              <a:ext uri="{FF2B5EF4-FFF2-40B4-BE49-F238E27FC236}">
                <a16:creationId xmlns:a16="http://schemas.microsoft.com/office/drawing/2014/main" id="{EB84A65A-1F51-11BD-873C-271832DB2E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9275" y="1623986"/>
            <a:ext cx="714375" cy="752475"/>
          </a:xfrm>
          <a:prstGeom prst="rect">
            <a:avLst/>
          </a:prstGeom>
        </p:spPr>
      </p:pic>
      <p:sp>
        <p:nvSpPr>
          <p:cNvPr id="13" name="Titre 12">
            <a:extLst>
              <a:ext uri="{FF2B5EF4-FFF2-40B4-BE49-F238E27FC236}">
                <a16:creationId xmlns:a16="http://schemas.microsoft.com/office/drawing/2014/main" id="{F0089C07-3D4F-7220-C581-0287B2B221FF}"/>
              </a:ext>
            </a:extLst>
          </p:cNvPr>
          <p:cNvSpPr>
            <a:spLocks noGrp="1"/>
          </p:cNvSpPr>
          <p:nvPr>
            <p:ph type="title"/>
          </p:nvPr>
        </p:nvSpPr>
        <p:spPr/>
        <p:txBody>
          <a:bodyPr/>
          <a:lstStyle/>
          <a:p>
            <a:r>
              <a:rPr lang="fr-CH" dirty="0"/>
              <a:t>Ressources visuelles</a:t>
            </a:r>
          </a:p>
        </p:txBody>
      </p:sp>
      <p:pic>
        <p:nvPicPr>
          <p:cNvPr id="15" name="Graphique 14">
            <a:extLst>
              <a:ext uri="{FF2B5EF4-FFF2-40B4-BE49-F238E27FC236}">
                <a16:creationId xmlns:a16="http://schemas.microsoft.com/office/drawing/2014/main" id="{A97846DA-823B-C4AD-89FA-24354B257E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1037" y="3353122"/>
            <a:ext cx="400050" cy="342900"/>
          </a:xfrm>
          <a:prstGeom prst="rect">
            <a:avLst/>
          </a:prstGeom>
        </p:spPr>
      </p:pic>
      <p:pic>
        <p:nvPicPr>
          <p:cNvPr id="17" name="Graphique 16">
            <a:extLst>
              <a:ext uri="{FF2B5EF4-FFF2-40B4-BE49-F238E27FC236}">
                <a16:creationId xmlns:a16="http://schemas.microsoft.com/office/drawing/2014/main" id="{87EBEA9D-1377-2C70-030A-B1E1032A87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4324" y="3384871"/>
            <a:ext cx="438150" cy="438150"/>
          </a:xfrm>
          <a:prstGeom prst="rect">
            <a:avLst/>
          </a:prstGeom>
        </p:spPr>
      </p:pic>
      <p:pic>
        <p:nvPicPr>
          <p:cNvPr id="19" name="Graphique 18">
            <a:extLst>
              <a:ext uri="{FF2B5EF4-FFF2-40B4-BE49-F238E27FC236}">
                <a16:creationId xmlns:a16="http://schemas.microsoft.com/office/drawing/2014/main" id="{DE8909D1-426E-371A-707A-645D5FBD91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1987" y="4057852"/>
            <a:ext cx="419100" cy="314325"/>
          </a:xfrm>
          <a:prstGeom prst="rect">
            <a:avLst/>
          </a:prstGeom>
        </p:spPr>
      </p:pic>
      <p:pic>
        <p:nvPicPr>
          <p:cNvPr id="21" name="Graphique 20">
            <a:extLst>
              <a:ext uri="{FF2B5EF4-FFF2-40B4-BE49-F238E27FC236}">
                <a16:creationId xmlns:a16="http://schemas.microsoft.com/office/drawing/2014/main" id="{AE9DFFF8-FD8E-7948-62EC-574DFF5D59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5962" y="2647024"/>
            <a:ext cx="381000" cy="438150"/>
          </a:xfrm>
          <a:prstGeom prst="rect">
            <a:avLst/>
          </a:prstGeom>
        </p:spPr>
      </p:pic>
      <p:pic>
        <p:nvPicPr>
          <p:cNvPr id="23" name="Graphique 22">
            <a:extLst>
              <a:ext uri="{FF2B5EF4-FFF2-40B4-BE49-F238E27FC236}">
                <a16:creationId xmlns:a16="http://schemas.microsoft.com/office/drawing/2014/main" id="{9C476FFF-868D-F603-D081-4A0D7ADD88A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89087" y="2644193"/>
            <a:ext cx="457200" cy="409575"/>
          </a:xfrm>
          <a:prstGeom prst="rect">
            <a:avLst/>
          </a:prstGeom>
        </p:spPr>
      </p:pic>
      <p:pic>
        <p:nvPicPr>
          <p:cNvPr id="25" name="Graphique 24">
            <a:extLst>
              <a:ext uri="{FF2B5EF4-FFF2-40B4-BE49-F238E27FC236}">
                <a16:creationId xmlns:a16="http://schemas.microsoft.com/office/drawing/2014/main" id="{D6D62F32-C2B0-9CB4-B652-3181DE1133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51000" y="1868362"/>
            <a:ext cx="333375" cy="447675"/>
          </a:xfrm>
          <a:prstGeom prst="rect">
            <a:avLst/>
          </a:prstGeom>
        </p:spPr>
      </p:pic>
      <p:pic>
        <p:nvPicPr>
          <p:cNvPr id="27" name="Graphique 26">
            <a:extLst>
              <a:ext uri="{FF2B5EF4-FFF2-40B4-BE49-F238E27FC236}">
                <a16:creationId xmlns:a16="http://schemas.microsoft.com/office/drawing/2014/main" id="{6B3A461E-E4DA-89AB-6DEB-34E06BE53AB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51000" y="5243554"/>
            <a:ext cx="1543050" cy="1514475"/>
          </a:xfrm>
          <a:prstGeom prst="rect">
            <a:avLst/>
          </a:prstGeom>
        </p:spPr>
      </p:pic>
      <p:pic>
        <p:nvPicPr>
          <p:cNvPr id="29" name="Graphique 28">
            <a:extLst>
              <a:ext uri="{FF2B5EF4-FFF2-40B4-BE49-F238E27FC236}">
                <a16:creationId xmlns:a16="http://schemas.microsoft.com/office/drawing/2014/main" id="{8F246858-5207-3BFD-DC80-703B8E9D96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81087" y="4791189"/>
            <a:ext cx="3162300" cy="352425"/>
          </a:xfrm>
          <a:prstGeom prst="rect">
            <a:avLst/>
          </a:prstGeom>
        </p:spPr>
      </p:pic>
      <p:pic>
        <p:nvPicPr>
          <p:cNvPr id="31" name="Graphique 30">
            <a:extLst>
              <a:ext uri="{FF2B5EF4-FFF2-40B4-BE49-F238E27FC236}">
                <a16:creationId xmlns:a16="http://schemas.microsoft.com/office/drawing/2014/main" id="{0B88B782-8FA3-C923-2BCD-E343544F9D37}"/>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r="34938"/>
          <a:stretch/>
        </p:blipFill>
        <p:spPr>
          <a:xfrm>
            <a:off x="2607111" y="1458330"/>
            <a:ext cx="2720539" cy="3190875"/>
          </a:xfrm>
          <a:prstGeom prst="rect">
            <a:avLst/>
          </a:prstGeom>
        </p:spPr>
      </p:pic>
    </p:spTree>
    <p:extLst>
      <p:ext uri="{BB962C8B-B14F-4D97-AF65-F5344CB8AC3E}">
        <p14:creationId xmlns:p14="http://schemas.microsoft.com/office/powerpoint/2010/main" val="375363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433554CF-1F2A-C768-A766-065617AED8FD}"/>
              </a:ext>
            </a:extLst>
          </p:cNvPr>
          <p:cNvSpPr>
            <a:spLocks noGrp="1"/>
          </p:cNvSpPr>
          <p:nvPr>
            <p:ph type="ctrTitle"/>
          </p:nvPr>
        </p:nvSpPr>
        <p:spPr/>
        <p:txBody>
          <a:bodyPr/>
          <a:lstStyle/>
          <a:p>
            <a:r>
              <a:rPr lang="fr-CH" dirty="0"/>
              <a:t>Où en est votre Commune?</a:t>
            </a:r>
          </a:p>
        </p:txBody>
      </p:sp>
      <p:sp>
        <p:nvSpPr>
          <p:cNvPr id="20" name="Espace réservé pour une image  19">
            <a:extLst>
              <a:ext uri="{FF2B5EF4-FFF2-40B4-BE49-F238E27FC236}">
                <a16:creationId xmlns:a16="http://schemas.microsoft.com/office/drawing/2014/main" id="{EDBF5091-17D0-BD96-A2E5-9DE31B2E848C}"/>
              </a:ext>
            </a:extLst>
          </p:cNvPr>
          <p:cNvSpPr>
            <a:spLocks noGrp="1"/>
          </p:cNvSpPr>
          <p:nvPr>
            <p:ph type="pic" sz="quarter" idx="21"/>
          </p:nvPr>
        </p:nvSpPr>
        <p:spPr/>
        <p:txBody>
          <a:bodyPr/>
          <a:lstStyle/>
          <a:p>
            <a:endParaRPr lang="fr-CH"/>
          </a:p>
        </p:txBody>
      </p:sp>
      <p:sp>
        <p:nvSpPr>
          <p:cNvPr id="12" name="Espace réservé pour une image  11">
            <a:extLst>
              <a:ext uri="{FF2B5EF4-FFF2-40B4-BE49-F238E27FC236}">
                <a16:creationId xmlns:a16="http://schemas.microsoft.com/office/drawing/2014/main" id="{BD64EF65-7482-F248-A6DC-F253DC2B88BE}"/>
              </a:ext>
            </a:extLst>
          </p:cNvPr>
          <p:cNvSpPr>
            <a:spLocks noGrp="1"/>
          </p:cNvSpPr>
          <p:nvPr>
            <p:ph type="pic" sz="quarter" idx="12"/>
          </p:nvPr>
        </p:nvSpPr>
        <p:spPr/>
        <p:txBody>
          <a:bodyPr/>
          <a:lstStyle/>
          <a:p>
            <a:endParaRPr lang="fr-CH"/>
          </a:p>
        </p:txBody>
      </p:sp>
      <p:sp>
        <p:nvSpPr>
          <p:cNvPr id="13" name="Espace réservé pour une image  12">
            <a:extLst>
              <a:ext uri="{FF2B5EF4-FFF2-40B4-BE49-F238E27FC236}">
                <a16:creationId xmlns:a16="http://schemas.microsoft.com/office/drawing/2014/main" id="{362D51AA-21EA-20E7-C962-3EDC836762E3}"/>
              </a:ext>
            </a:extLst>
          </p:cNvPr>
          <p:cNvSpPr>
            <a:spLocks noGrp="1"/>
          </p:cNvSpPr>
          <p:nvPr>
            <p:ph type="pic" sz="quarter" idx="13"/>
          </p:nvPr>
        </p:nvSpPr>
        <p:spPr/>
        <p:txBody>
          <a:bodyPr/>
          <a:lstStyle/>
          <a:p>
            <a:endParaRPr lang="fr-CH"/>
          </a:p>
        </p:txBody>
      </p:sp>
      <p:sp>
        <p:nvSpPr>
          <p:cNvPr id="14" name="Espace réservé pour une image  13">
            <a:extLst>
              <a:ext uri="{FF2B5EF4-FFF2-40B4-BE49-F238E27FC236}">
                <a16:creationId xmlns:a16="http://schemas.microsoft.com/office/drawing/2014/main" id="{4CC8C9D9-9D4E-8B66-B477-F0D3DFA0AF3B}"/>
              </a:ext>
            </a:extLst>
          </p:cNvPr>
          <p:cNvSpPr>
            <a:spLocks noGrp="1"/>
          </p:cNvSpPr>
          <p:nvPr>
            <p:ph type="pic" sz="quarter" idx="14"/>
          </p:nvPr>
        </p:nvSpPr>
        <p:spPr/>
        <p:txBody>
          <a:bodyPr/>
          <a:lstStyle/>
          <a:p>
            <a:endParaRPr lang="fr-CH"/>
          </a:p>
        </p:txBody>
      </p:sp>
      <p:sp>
        <p:nvSpPr>
          <p:cNvPr id="15" name="Espace réservé du texte 14">
            <a:extLst>
              <a:ext uri="{FF2B5EF4-FFF2-40B4-BE49-F238E27FC236}">
                <a16:creationId xmlns:a16="http://schemas.microsoft.com/office/drawing/2014/main" id="{B2028DB8-A78D-8B4D-F5AF-F9BC35AA8300}"/>
              </a:ext>
            </a:extLst>
          </p:cNvPr>
          <p:cNvSpPr>
            <a:spLocks noGrp="1"/>
          </p:cNvSpPr>
          <p:nvPr>
            <p:ph type="body" sz="quarter" idx="15"/>
          </p:nvPr>
        </p:nvSpPr>
        <p:spPr>
          <a:xfrm>
            <a:off x="287773" y="2743201"/>
            <a:ext cx="4760477" cy="1036638"/>
          </a:xfrm>
        </p:spPr>
        <p:txBody>
          <a:bodyPr/>
          <a:lstStyle/>
          <a:p>
            <a:r>
              <a:rPr lang="fr-CH" dirty="0"/>
              <a:t>En </a:t>
            </a:r>
            <a:r>
              <a:rPr lang="fr-CH" dirty="0">
                <a:highlight>
                  <a:srgbClr val="FFFF00"/>
                </a:highlight>
              </a:rPr>
              <a:t>MOIS ANNEE</a:t>
            </a:r>
            <a:r>
              <a:rPr lang="fr-CH" dirty="0"/>
              <a:t>, la Municipalité a pris la décision de s’engager dans un Plan énergie et climat communal – PECC –  pour les quatre prochaines années, afin de répondre aux enjeux climatiques de manière résolue et cohérente. </a:t>
            </a:r>
          </a:p>
          <a:p>
            <a:endParaRPr lang="fr-CH" dirty="0"/>
          </a:p>
        </p:txBody>
      </p:sp>
      <p:sp>
        <p:nvSpPr>
          <p:cNvPr id="16" name="Espace réservé du texte 15">
            <a:extLst>
              <a:ext uri="{FF2B5EF4-FFF2-40B4-BE49-F238E27FC236}">
                <a16:creationId xmlns:a16="http://schemas.microsoft.com/office/drawing/2014/main" id="{D65BAF85-F39A-D74F-560C-03D273586E9C}"/>
              </a:ext>
            </a:extLst>
          </p:cNvPr>
          <p:cNvSpPr>
            <a:spLocks noGrp="1"/>
          </p:cNvSpPr>
          <p:nvPr>
            <p:ph type="body" sz="quarter" idx="16"/>
          </p:nvPr>
        </p:nvSpPr>
        <p:spPr/>
        <p:txBody>
          <a:bodyPr/>
          <a:lstStyle/>
          <a:p>
            <a:r>
              <a:rPr lang="fr-CH" dirty="0"/>
              <a:t>Les principales réalisations des derniers mois</a:t>
            </a:r>
          </a:p>
        </p:txBody>
      </p:sp>
      <p:sp>
        <p:nvSpPr>
          <p:cNvPr id="17" name="Espace réservé du texte 16">
            <a:extLst>
              <a:ext uri="{FF2B5EF4-FFF2-40B4-BE49-F238E27FC236}">
                <a16:creationId xmlns:a16="http://schemas.microsoft.com/office/drawing/2014/main" id="{6B7599A5-2B12-5E3D-15F0-9ADEF591988B}"/>
              </a:ext>
            </a:extLst>
          </p:cNvPr>
          <p:cNvSpPr>
            <a:spLocks noGrp="1"/>
          </p:cNvSpPr>
          <p:nvPr>
            <p:ph type="body" sz="quarter" idx="17"/>
          </p:nvPr>
        </p:nvSpPr>
        <p:spPr/>
        <p:txBody>
          <a:bodyPr/>
          <a:lstStyle/>
          <a:p>
            <a:endParaRPr lang="fr-CH"/>
          </a:p>
        </p:txBody>
      </p:sp>
      <p:sp>
        <p:nvSpPr>
          <p:cNvPr id="18" name="Espace réservé du texte 17">
            <a:extLst>
              <a:ext uri="{FF2B5EF4-FFF2-40B4-BE49-F238E27FC236}">
                <a16:creationId xmlns:a16="http://schemas.microsoft.com/office/drawing/2014/main" id="{FAA98C2D-9984-FBBE-BEA6-462F66C40766}"/>
              </a:ext>
            </a:extLst>
          </p:cNvPr>
          <p:cNvSpPr>
            <a:spLocks noGrp="1"/>
          </p:cNvSpPr>
          <p:nvPr>
            <p:ph type="body" sz="quarter" idx="18"/>
          </p:nvPr>
        </p:nvSpPr>
        <p:spPr/>
        <p:txBody>
          <a:bodyPr/>
          <a:lstStyle/>
          <a:p>
            <a:endParaRPr lang="fr-CH"/>
          </a:p>
        </p:txBody>
      </p:sp>
      <p:sp>
        <p:nvSpPr>
          <p:cNvPr id="19" name="Espace réservé du texte 18">
            <a:extLst>
              <a:ext uri="{FF2B5EF4-FFF2-40B4-BE49-F238E27FC236}">
                <a16:creationId xmlns:a16="http://schemas.microsoft.com/office/drawing/2014/main" id="{0620E28A-342E-ACF5-0CCF-D825FD6B2045}"/>
              </a:ext>
            </a:extLst>
          </p:cNvPr>
          <p:cNvSpPr>
            <a:spLocks noGrp="1"/>
          </p:cNvSpPr>
          <p:nvPr>
            <p:ph type="body" sz="quarter" idx="19"/>
          </p:nvPr>
        </p:nvSpPr>
        <p:spPr/>
        <p:txBody>
          <a:bodyPr/>
          <a:lstStyle/>
          <a:p>
            <a:endParaRPr lang="fr-CH"/>
          </a:p>
        </p:txBody>
      </p:sp>
    </p:spTree>
    <p:extLst>
      <p:ext uri="{BB962C8B-B14F-4D97-AF65-F5344CB8AC3E}">
        <p14:creationId xmlns:p14="http://schemas.microsoft.com/office/powerpoint/2010/main" val="23804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F72C5E58-9005-9D1E-9EDA-B5AE291957AA}"/>
              </a:ext>
            </a:extLst>
          </p:cNvPr>
          <p:cNvSpPr>
            <a:spLocks noGrp="1"/>
          </p:cNvSpPr>
          <p:nvPr>
            <p:ph type="body" sz="quarter" idx="15"/>
          </p:nvPr>
        </p:nvSpPr>
        <p:spPr/>
        <p:txBody>
          <a:bodyPr/>
          <a:lstStyle/>
          <a:p>
            <a:r>
              <a:rPr lang="fr-CH" dirty="0"/>
              <a:t>Chaque Commune a son rôle à jouer face aux enjeux climatiques. Nous avons choisi de nous engager dans de nombreux domaines pour réduire les émissions, nous adapter aux changements climatiques pour améliorer la qualité de vie dans notre commune. </a:t>
            </a:r>
          </a:p>
          <a:p>
            <a:endParaRPr lang="fr-CH" dirty="0"/>
          </a:p>
        </p:txBody>
      </p:sp>
      <p:sp>
        <p:nvSpPr>
          <p:cNvPr id="14" name="Espace réservé du texte 13">
            <a:extLst>
              <a:ext uri="{FF2B5EF4-FFF2-40B4-BE49-F238E27FC236}">
                <a16:creationId xmlns:a16="http://schemas.microsoft.com/office/drawing/2014/main" id="{1F9B179A-4625-7BF1-8E24-313669209050}"/>
              </a:ext>
            </a:extLst>
          </p:cNvPr>
          <p:cNvSpPr>
            <a:spLocks noGrp="1"/>
          </p:cNvSpPr>
          <p:nvPr>
            <p:ph type="body" sz="quarter" idx="16"/>
          </p:nvPr>
        </p:nvSpPr>
        <p:spPr/>
        <p:txBody>
          <a:bodyPr/>
          <a:lstStyle/>
          <a:p>
            <a:r>
              <a:rPr lang="fr-CH" dirty="0"/>
              <a:t>Nos actions pour l’année à venir</a:t>
            </a:r>
          </a:p>
        </p:txBody>
      </p:sp>
      <p:sp>
        <p:nvSpPr>
          <p:cNvPr id="15" name="Espace réservé du texte 14">
            <a:extLst>
              <a:ext uri="{FF2B5EF4-FFF2-40B4-BE49-F238E27FC236}">
                <a16:creationId xmlns:a16="http://schemas.microsoft.com/office/drawing/2014/main" id="{16534949-0897-4576-16E2-1F60C2D83991}"/>
              </a:ext>
            </a:extLst>
          </p:cNvPr>
          <p:cNvSpPr>
            <a:spLocks noGrp="1"/>
          </p:cNvSpPr>
          <p:nvPr>
            <p:ph type="body" sz="quarter" idx="17"/>
          </p:nvPr>
        </p:nvSpPr>
        <p:spPr/>
        <p:txBody>
          <a:bodyPr/>
          <a:lstStyle/>
          <a:p>
            <a:endParaRPr lang="fr-CH" dirty="0"/>
          </a:p>
        </p:txBody>
      </p:sp>
      <p:pic>
        <p:nvPicPr>
          <p:cNvPr id="22" name="Espace réservé pour une image  21" descr="Une image contenant carte&#10;&#10;Description générée automatiquement avec une confiance moyenne">
            <a:extLst>
              <a:ext uri="{FF2B5EF4-FFF2-40B4-BE49-F238E27FC236}">
                <a16:creationId xmlns:a16="http://schemas.microsoft.com/office/drawing/2014/main" id="{E6FB9CA8-752B-BFB0-B9D3-281EBB0EB11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44" t="6927" r="-4154" b="8637"/>
          <a:stretch/>
        </p:blipFill>
        <p:spPr>
          <a:xfrm>
            <a:off x="2610907" y="4192618"/>
            <a:ext cx="2308225" cy="1828356"/>
          </a:xfrm>
        </p:spPr>
      </p:pic>
      <p:sp>
        <p:nvSpPr>
          <p:cNvPr id="16" name="Espace réservé du texte 15">
            <a:extLst>
              <a:ext uri="{FF2B5EF4-FFF2-40B4-BE49-F238E27FC236}">
                <a16:creationId xmlns:a16="http://schemas.microsoft.com/office/drawing/2014/main" id="{265BD14D-EDD3-C4EA-33F9-F6141CA5F8D9}"/>
              </a:ext>
            </a:extLst>
          </p:cNvPr>
          <p:cNvSpPr>
            <a:spLocks noGrp="1"/>
          </p:cNvSpPr>
          <p:nvPr>
            <p:ph type="body" sz="quarter" idx="21"/>
          </p:nvPr>
        </p:nvSpPr>
        <p:spPr/>
        <p:txBody>
          <a:bodyPr/>
          <a:lstStyle/>
          <a:p>
            <a:r>
              <a:rPr lang="fr-CH" sz="1400" dirty="0">
                <a:latin typeface="+mj-lt"/>
              </a:rPr>
              <a:t>Nous faisons partie d’un mouvement commun</a:t>
            </a:r>
          </a:p>
          <a:p>
            <a:r>
              <a:rPr lang="fr-CH" b="1" dirty="0"/>
              <a:t>Plus de 80 communes </a:t>
            </a:r>
            <a:r>
              <a:rPr lang="fr-CH" dirty="0"/>
              <a:t>sur le canton de Vaud se sont déjà engagées dans la démarche PECC – et 2/3 d’entre elles ont commencé à mettre en œuvre  leur plan d’action!</a:t>
            </a:r>
          </a:p>
          <a:p>
            <a:endParaRPr lang="fr-CH" dirty="0"/>
          </a:p>
        </p:txBody>
      </p:sp>
      <p:sp>
        <p:nvSpPr>
          <p:cNvPr id="17" name="Espace réservé du texte 16">
            <a:extLst>
              <a:ext uri="{FF2B5EF4-FFF2-40B4-BE49-F238E27FC236}">
                <a16:creationId xmlns:a16="http://schemas.microsoft.com/office/drawing/2014/main" id="{504E5662-CD68-74DC-185C-59A39F2EF38B}"/>
              </a:ext>
            </a:extLst>
          </p:cNvPr>
          <p:cNvSpPr>
            <a:spLocks noGrp="1"/>
          </p:cNvSpPr>
          <p:nvPr>
            <p:ph type="body" sz="quarter" idx="23"/>
          </p:nvPr>
        </p:nvSpPr>
        <p:spPr/>
        <p:txBody>
          <a:bodyPr/>
          <a:lstStyle/>
          <a:p>
            <a:endParaRPr lang="fr-CH"/>
          </a:p>
        </p:txBody>
      </p:sp>
      <p:sp>
        <p:nvSpPr>
          <p:cNvPr id="18" name="Espace réservé du texte 17">
            <a:extLst>
              <a:ext uri="{FF2B5EF4-FFF2-40B4-BE49-F238E27FC236}">
                <a16:creationId xmlns:a16="http://schemas.microsoft.com/office/drawing/2014/main" id="{FC0119AE-0AEC-71B2-51B9-0B294F5E024C}"/>
              </a:ext>
            </a:extLst>
          </p:cNvPr>
          <p:cNvSpPr>
            <a:spLocks noGrp="1"/>
          </p:cNvSpPr>
          <p:nvPr>
            <p:ph type="body" sz="quarter" idx="24"/>
          </p:nvPr>
        </p:nvSpPr>
        <p:spPr/>
        <p:txBody>
          <a:bodyPr/>
          <a:lstStyle/>
          <a:p>
            <a:endParaRPr lang="fr-CH"/>
          </a:p>
        </p:txBody>
      </p:sp>
      <p:sp>
        <p:nvSpPr>
          <p:cNvPr id="19" name="Espace réservé du texte 18">
            <a:extLst>
              <a:ext uri="{FF2B5EF4-FFF2-40B4-BE49-F238E27FC236}">
                <a16:creationId xmlns:a16="http://schemas.microsoft.com/office/drawing/2014/main" id="{2EAFBB52-8C3D-6A61-9089-6F06DA0681EE}"/>
              </a:ext>
            </a:extLst>
          </p:cNvPr>
          <p:cNvSpPr>
            <a:spLocks noGrp="1"/>
          </p:cNvSpPr>
          <p:nvPr>
            <p:ph type="body" sz="quarter" idx="25"/>
          </p:nvPr>
        </p:nvSpPr>
        <p:spPr/>
        <p:txBody>
          <a:bodyPr/>
          <a:lstStyle/>
          <a:p>
            <a:r>
              <a:rPr lang="fr-CH" i="0" dirty="0"/>
              <a:t>Toutes les informations sur le PECC de </a:t>
            </a:r>
            <a:r>
              <a:rPr lang="fr-CH" i="0" dirty="0">
                <a:highlight>
                  <a:srgbClr val="00FF00"/>
                </a:highlight>
              </a:rPr>
              <a:t>NOM DE LA COMMUNE </a:t>
            </a:r>
            <a:r>
              <a:rPr lang="fr-CH" i="0" dirty="0"/>
              <a:t>sur </a:t>
            </a:r>
            <a:r>
              <a:rPr lang="fr-CH" i="0" dirty="0">
                <a:highlight>
                  <a:srgbClr val="00FF00"/>
                </a:highlight>
              </a:rPr>
              <a:t>SITE WEB</a:t>
            </a:r>
          </a:p>
        </p:txBody>
      </p:sp>
      <p:sp>
        <p:nvSpPr>
          <p:cNvPr id="20" name="Espace réservé du texte 19">
            <a:extLst>
              <a:ext uri="{FF2B5EF4-FFF2-40B4-BE49-F238E27FC236}">
                <a16:creationId xmlns:a16="http://schemas.microsoft.com/office/drawing/2014/main" id="{30D06173-7D60-F85C-ADC6-CF8CC085CB85}"/>
              </a:ext>
            </a:extLst>
          </p:cNvPr>
          <p:cNvSpPr>
            <a:spLocks noGrp="1"/>
          </p:cNvSpPr>
          <p:nvPr>
            <p:ph type="body" sz="quarter" idx="26"/>
          </p:nvPr>
        </p:nvSpPr>
        <p:spPr/>
        <p:txBody>
          <a:bodyPr>
            <a:normAutofit fontScale="92500"/>
          </a:bodyPr>
          <a:lstStyle/>
          <a:p>
            <a:r>
              <a:rPr lang="fr-CH" dirty="0"/>
              <a:t>Pourquoi un plan énergie et climat pour notre Commune ? </a:t>
            </a:r>
          </a:p>
        </p:txBody>
      </p:sp>
    </p:spTree>
    <p:extLst>
      <p:ext uri="{BB962C8B-B14F-4D97-AF65-F5344CB8AC3E}">
        <p14:creationId xmlns:p14="http://schemas.microsoft.com/office/powerpoint/2010/main" val="284355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433554CF-1F2A-C768-A766-065617AED8FD}"/>
              </a:ext>
            </a:extLst>
          </p:cNvPr>
          <p:cNvSpPr>
            <a:spLocks noGrp="1"/>
          </p:cNvSpPr>
          <p:nvPr>
            <p:ph type="ctrTitle"/>
          </p:nvPr>
        </p:nvSpPr>
        <p:spPr/>
        <p:txBody>
          <a:bodyPr/>
          <a:lstStyle/>
          <a:p>
            <a:r>
              <a:rPr lang="fr-CH" dirty="0"/>
              <a:t>Où en est votre Commune?</a:t>
            </a:r>
          </a:p>
        </p:txBody>
      </p:sp>
      <p:sp>
        <p:nvSpPr>
          <p:cNvPr id="12" name="Espace réservé pour une image  11">
            <a:extLst>
              <a:ext uri="{FF2B5EF4-FFF2-40B4-BE49-F238E27FC236}">
                <a16:creationId xmlns:a16="http://schemas.microsoft.com/office/drawing/2014/main" id="{BD64EF65-7482-F248-A6DC-F253DC2B88BE}"/>
              </a:ext>
            </a:extLst>
          </p:cNvPr>
          <p:cNvSpPr>
            <a:spLocks noGrp="1"/>
          </p:cNvSpPr>
          <p:nvPr>
            <p:ph type="pic" sz="quarter" idx="12"/>
          </p:nvPr>
        </p:nvSpPr>
        <p:spPr/>
        <p:txBody>
          <a:bodyPr/>
          <a:lstStyle/>
          <a:p>
            <a:endParaRPr lang="fr-CH"/>
          </a:p>
        </p:txBody>
      </p:sp>
      <p:sp>
        <p:nvSpPr>
          <p:cNvPr id="13" name="Espace réservé pour une image  12">
            <a:extLst>
              <a:ext uri="{FF2B5EF4-FFF2-40B4-BE49-F238E27FC236}">
                <a16:creationId xmlns:a16="http://schemas.microsoft.com/office/drawing/2014/main" id="{362D51AA-21EA-20E7-C962-3EDC836762E3}"/>
              </a:ext>
            </a:extLst>
          </p:cNvPr>
          <p:cNvSpPr>
            <a:spLocks noGrp="1"/>
          </p:cNvSpPr>
          <p:nvPr>
            <p:ph type="pic" sz="quarter" idx="13"/>
          </p:nvPr>
        </p:nvSpPr>
        <p:spPr/>
        <p:txBody>
          <a:bodyPr/>
          <a:lstStyle/>
          <a:p>
            <a:endParaRPr lang="fr-CH"/>
          </a:p>
        </p:txBody>
      </p:sp>
      <p:sp>
        <p:nvSpPr>
          <p:cNvPr id="14" name="Espace réservé pour une image  13">
            <a:extLst>
              <a:ext uri="{FF2B5EF4-FFF2-40B4-BE49-F238E27FC236}">
                <a16:creationId xmlns:a16="http://schemas.microsoft.com/office/drawing/2014/main" id="{4CC8C9D9-9D4E-8B66-B477-F0D3DFA0AF3B}"/>
              </a:ext>
            </a:extLst>
          </p:cNvPr>
          <p:cNvSpPr>
            <a:spLocks noGrp="1"/>
          </p:cNvSpPr>
          <p:nvPr>
            <p:ph type="pic" sz="quarter" idx="14"/>
          </p:nvPr>
        </p:nvSpPr>
        <p:spPr/>
        <p:txBody>
          <a:bodyPr/>
          <a:lstStyle/>
          <a:p>
            <a:endParaRPr lang="fr-CH"/>
          </a:p>
        </p:txBody>
      </p:sp>
      <p:sp>
        <p:nvSpPr>
          <p:cNvPr id="15" name="Espace réservé du texte 14">
            <a:extLst>
              <a:ext uri="{FF2B5EF4-FFF2-40B4-BE49-F238E27FC236}">
                <a16:creationId xmlns:a16="http://schemas.microsoft.com/office/drawing/2014/main" id="{B2028DB8-A78D-8B4D-F5AF-F9BC35AA8300}"/>
              </a:ext>
            </a:extLst>
          </p:cNvPr>
          <p:cNvSpPr>
            <a:spLocks noGrp="1"/>
          </p:cNvSpPr>
          <p:nvPr>
            <p:ph type="body" sz="quarter" idx="15"/>
          </p:nvPr>
        </p:nvSpPr>
        <p:spPr>
          <a:xfrm>
            <a:off x="287773" y="2743201"/>
            <a:ext cx="4760477" cy="1036638"/>
          </a:xfrm>
        </p:spPr>
        <p:txBody>
          <a:bodyPr/>
          <a:lstStyle/>
          <a:p>
            <a:r>
              <a:rPr lang="fr-CH" dirty="0"/>
              <a:t>En janvier 2023, la Municipalité a pris la décision de s’engager dans un Plan énergie et climat communal – PECC –  pour les quatre prochaines années, afin de répondre aux enjeux climatiques de manière résolue et cohérente.</a:t>
            </a:r>
          </a:p>
        </p:txBody>
      </p:sp>
      <p:sp>
        <p:nvSpPr>
          <p:cNvPr id="16" name="Espace réservé du texte 15">
            <a:extLst>
              <a:ext uri="{FF2B5EF4-FFF2-40B4-BE49-F238E27FC236}">
                <a16:creationId xmlns:a16="http://schemas.microsoft.com/office/drawing/2014/main" id="{D65BAF85-F39A-D74F-560C-03D273586E9C}"/>
              </a:ext>
            </a:extLst>
          </p:cNvPr>
          <p:cNvSpPr>
            <a:spLocks noGrp="1"/>
          </p:cNvSpPr>
          <p:nvPr>
            <p:ph type="body" sz="quarter" idx="16"/>
          </p:nvPr>
        </p:nvSpPr>
        <p:spPr/>
        <p:txBody>
          <a:bodyPr/>
          <a:lstStyle/>
          <a:p>
            <a:r>
              <a:rPr lang="fr-CH" dirty="0"/>
              <a:t>Les principales réalisations des derniers mois</a:t>
            </a:r>
          </a:p>
        </p:txBody>
      </p:sp>
      <p:sp>
        <p:nvSpPr>
          <p:cNvPr id="17" name="Espace réservé du texte 16">
            <a:extLst>
              <a:ext uri="{FF2B5EF4-FFF2-40B4-BE49-F238E27FC236}">
                <a16:creationId xmlns:a16="http://schemas.microsoft.com/office/drawing/2014/main" id="{6B7599A5-2B12-5E3D-15F0-9ADEF591988B}"/>
              </a:ext>
            </a:extLst>
          </p:cNvPr>
          <p:cNvSpPr>
            <a:spLocks noGrp="1"/>
          </p:cNvSpPr>
          <p:nvPr>
            <p:ph type="body" sz="quarter" idx="17"/>
          </p:nvPr>
        </p:nvSpPr>
        <p:spPr/>
        <p:txBody>
          <a:bodyPr/>
          <a:lstStyle/>
          <a:p>
            <a:r>
              <a:rPr lang="fr-CH" dirty="0"/>
              <a:t>Remplacement des luminaires à incandescence par des LEDS: économie de XXX% par an.</a:t>
            </a:r>
          </a:p>
        </p:txBody>
      </p:sp>
      <p:sp>
        <p:nvSpPr>
          <p:cNvPr id="18" name="Espace réservé du texte 17">
            <a:extLst>
              <a:ext uri="{FF2B5EF4-FFF2-40B4-BE49-F238E27FC236}">
                <a16:creationId xmlns:a16="http://schemas.microsoft.com/office/drawing/2014/main" id="{FAA98C2D-9984-FBBE-BEA6-462F66C40766}"/>
              </a:ext>
            </a:extLst>
          </p:cNvPr>
          <p:cNvSpPr>
            <a:spLocks noGrp="1"/>
          </p:cNvSpPr>
          <p:nvPr>
            <p:ph type="body" sz="quarter" idx="18"/>
          </p:nvPr>
        </p:nvSpPr>
        <p:spPr/>
        <p:txBody>
          <a:bodyPr/>
          <a:lstStyle/>
          <a:p>
            <a:r>
              <a:rPr lang="fr-CH" dirty="0"/>
              <a:t>Plantation de 12 arbres sur la place du village</a:t>
            </a:r>
          </a:p>
          <a:p>
            <a:endParaRPr lang="fr-CH" dirty="0"/>
          </a:p>
        </p:txBody>
      </p:sp>
      <p:sp>
        <p:nvSpPr>
          <p:cNvPr id="19" name="Espace réservé du texte 18">
            <a:extLst>
              <a:ext uri="{FF2B5EF4-FFF2-40B4-BE49-F238E27FC236}">
                <a16:creationId xmlns:a16="http://schemas.microsoft.com/office/drawing/2014/main" id="{0620E28A-342E-ACF5-0CCF-D825FD6B2045}"/>
              </a:ext>
            </a:extLst>
          </p:cNvPr>
          <p:cNvSpPr>
            <a:spLocks noGrp="1"/>
          </p:cNvSpPr>
          <p:nvPr>
            <p:ph type="body" sz="quarter" idx="19"/>
          </p:nvPr>
        </p:nvSpPr>
        <p:spPr/>
        <p:txBody>
          <a:bodyPr/>
          <a:lstStyle/>
          <a:p>
            <a:r>
              <a:rPr lang="fr-CH" dirty="0"/>
              <a:t>Planification de la rénovation énergétique de la maison communale. </a:t>
            </a:r>
          </a:p>
          <a:p>
            <a:endParaRPr lang="fr-CH" dirty="0"/>
          </a:p>
        </p:txBody>
      </p:sp>
      <p:sp>
        <p:nvSpPr>
          <p:cNvPr id="2" name="ZoneTexte 1">
            <a:extLst>
              <a:ext uri="{FF2B5EF4-FFF2-40B4-BE49-F238E27FC236}">
                <a16:creationId xmlns:a16="http://schemas.microsoft.com/office/drawing/2014/main" id="{F4BEB6AD-C63E-CBB3-F6E7-DAC561D604B6}"/>
              </a:ext>
            </a:extLst>
          </p:cNvPr>
          <p:cNvSpPr txBox="1"/>
          <p:nvPr/>
        </p:nvSpPr>
        <p:spPr>
          <a:xfrm rot="1934901" flipH="1">
            <a:off x="3410298" y="416719"/>
            <a:ext cx="1987181" cy="4770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H" sz="2500" b="1" dirty="0">
                <a:solidFill>
                  <a:schemeClr val="accent2"/>
                </a:solidFill>
              </a:rPr>
              <a:t>Exemple fictif</a:t>
            </a:r>
          </a:p>
        </p:txBody>
      </p:sp>
      <p:pic>
        <p:nvPicPr>
          <p:cNvPr id="3" name="Espace réservé pour une image  16" descr="Une image contenant écusson, symbole, Emblème, badge&#10;&#10;Description générée automatiquement">
            <a:extLst>
              <a:ext uri="{FF2B5EF4-FFF2-40B4-BE49-F238E27FC236}">
                <a16:creationId xmlns:a16="http://schemas.microsoft.com/office/drawing/2014/main" id="{7D1EBCEB-D4E0-3CAD-E363-4EB4FAA65B3F}"/>
              </a:ext>
            </a:extLst>
          </p:cNvPr>
          <p:cNvPicPr>
            <a:picLocks noChangeAspect="1"/>
          </p:cNvPicPr>
          <p:nvPr/>
        </p:nvPicPr>
        <p:blipFill rotWithShape="1">
          <a:blip r:embed="rId2">
            <a:extLst>
              <a:ext uri="{28A0092B-C50C-407E-A947-70E740481C1C}">
                <a14:useLocalDpi xmlns:a14="http://schemas.microsoft.com/office/drawing/2010/main" val="0"/>
              </a:ext>
            </a:extLst>
          </a:blip>
          <a:srcRect l="-12460" r="-12460"/>
          <a:stretch/>
        </p:blipFill>
        <p:spPr>
          <a:xfrm>
            <a:off x="419199" y="486169"/>
            <a:ext cx="1066701" cy="939296"/>
          </a:xfrm>
          <a:prstGeom prst="rect">
            <a:avLst/>
          </a:prstGeom>
        </p:spPr>
      </p:pic>
      <p:pic>
        <p:nvPicPr>
          <p:cNvPr id="4" name="Espace réservé pour une image  30" descr="Une image contenant plante, arbre, plein air, vert&#10;&#10;Description générée automatiquement">
            <a:extLst>
              <a:ext uri="{FF2B5EF4-FFF2-40B4-BE49-F238E27FC236}">
                <a16:creationId xmlns:a16="http://schemas.microsoft.com/office/drawing/2014/main" id="{A9654E78-DE78-4B59-46F1-E1C204D485D6}"/>
              </a:ext>
            </a:extLst>
          </p:cNvPr>
          <p:cNvPicPr>
            <a:picLocks noChangeAspect="1"/>
          </p:cNvPicPr>
          <p:nvPr/>
        </p:nvPicPr>
        <p:blipFill>
          <a:blip r:embed="rId3">
            <a:extLst>
              <a:ext uri="{28A0092B-C50C-407E-A947-70E740481C1C}">
                <a14:useLocalDpi xmlns:a14="http://schemas.microsoft.com/office/drawing/2010/main" val="0"/>
              </a:ext>
            </a:extLst>
          </a:blip>
          <a:srcRect l="12145" r="12145"/>
          <a:stretch>
            <a:fillRect/>
          </a:stretch>
        </p:blipFill>
        <p:spPr>
          <a:xfrm>
            <a:off x="1999449" y="4460350"/>
            <a:ext cx="1355725" cy="1193800"/>
          </a:xfrm>
          <a:prstGeom prst="rect">
            <a:avLst/>
          </a:prstGeom>
        </p:spPr>
      </p:pic>
      <p:pic>
        <p:nvPicPr>
          <p:cNvPr id="5" name="Espace réservé pour une image  32" descr="Une image contenant plein air, texte, Véhicule terrestre, véhicule&#10;&#10;Description générée automatiquement">
            <a:extLst>
              <a:ext uri="{FF2B5EF4-FFF2-40B4-BE49-F238E27FC236}">
                <a16:creationId xmlns:a16="http://schemas.microsoft.com/office/drawing/2014/main" id="{7A352EBE-650C-ED26-2D16-50F687C900DC}"/>
              </a:ext>
            </a:extLst>
          </p:cNvPr>
          <p:cNvPicPr>
            <a:picLocks noChangeAspect="1"/>
          </p:cNvPicPr>
          <p:nvPr/>
        </p:nvPicPr>
        <p:blipFill>
          <a:blip r:embed="rId4">
            <a:extLst>
              <a:ext uri="{28A0092B-C50C-407E-A947-70E740481C1C}">
                <a14:useLocalDpi xmlns:a14="http://schemas.microsoft.com/office/drawing/2010/main" val="0"/>
              </a:ext>
            </a:extLst>
          </a:blip>
          <a:srcRect l="7414" r="7414"/>
          <a:stretch>
            <a:fillRect/>
          </a:stretch>
        </p:blipFill>
        <p:spPr>
          <a:xfrm>
            <a:off x="3693997" y="4460350"/>
            <a:ext cx="1355725" cy="1193800"/>
          </a:xfrm>
          <a:prstGeom prst="rect">
            <a:avLst/>
          </a:prstGeom>
        </p:spPr>
      </p:pic>
      <p:pic>
        <p:nvPicPr>
          <p:cNvPr id="6" name="Espace réservé pour une image  28" descr="Une image contenant plein air, nuit, Lampadaire extérieur, ciel&#10;&#10;Description générée automatiquement">
            <a:extLst>
              <a:ext uri="{FF2B5EF4-FFF2-40B4-BE49-F238E27FC236}">
                <a16:creationId xmlns:a16="http://schemas.microsoft.com/office/drawing/2014/main" id="{BBABEABE-22E0-1D9B-7545-EB91B8089A9B}"/>
              </a:ext>
            </a:extLst>
          </p:cNvPr>
          <p:cNvPicPr>
            <a:picLocks noChangeAspect="1"/>
          </p:cNvPicPr>
          <p:nvPr/>
        </p:nvPicPr>
        <p:blipFill rotWithShape="1">
          <a:blip r:embed="rId5">
            <a:extLst>
              <a:ext uri="{28A0092B-C50C-407E-A947-70E740481C1C}">
                <a14:useLocalDpi xmlns:a14="http://schemas.microsoft.com/office/drawing/2010/main" val="0"/>
              </a:ext>
            </a:extLst>
          </a:blip>
          <a:srcRect t="25245" b="25245"/>
          <a:stretch/>
        </p:blipFill>
        <p:spPr>
          <a:xfrm>
            <a:off x="304900" y="4458671"/>
            <a:ext cx="1355725" cy="1193800"/>
          </a:xfrm>
          <a:prstGeom prst="rect">
            <a:avLst/>
          </a:prstGeom>
        </p:spPr>
      </p:pic>
    </p:spTree>
    <p:extLst>
      <p:ext uri="{BB962C8B-B14F-4D97-AF65-F5344CB8AC3E}">
        <p14:creationId xmlns:p14="http://schemas.microsoft.com/office/powerpoint/2010/main" val="397697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F72C5E58-9005-9D1E-9EDA-B5AE291957AA}"/>
              </a:ext>
            </a:extLst>
          </p:cNvPr>
          <p:cNvSpPr>
            <a:spLocks noGrp="1"/>
          </p:cNvSpPr>
          <p:nvPr>
            <p:ph type="body" sz="quarter" idx="15"/>
          </p:nvPr>
        </p:nvSpPr>
        <p:spPr/>
        <p:txBody>
          <a:bodyPr/>
          <a:lstStyle/>
          <a:p>
            <a:r>
              <a:rPr lang="fr-CH" dirty="0"/>
              <a:t>Chaque Commune a son rôle à jouer face aux enjeux climatiques. Nous avons choisi de nous engager dans de nombreux domaines pour réduire les émissions, nous adapter aux changements climatiques pour améliorer la qualité de vie dans notre commune. </a:t>
            </a:r>
          </a:p>
          <a:p>
            <a:endParaRPr lang="fr-CH" dirty="0"/>
          </a:p>
        </p:txBody>
      </p:sp>
      <p:sp>
        <p:nvSpPr>
          <p:cNvPr id="14" name="Espace réservé du texte 13">
            <a:extLst>
              <a:ext uri="{FF2B5EF4-FFF2-40B4-BE49-F238E27FC236}">
                <a16:creationId xmlns:a16="http://schemas.microsoft.com/office/drawing/2014/main" id="{1F9B179A-4625-7BF1-8E24-313669209050}"/>
              </a:ext>
            </a:extLst>
          </p:cNvPr>
          <p:cNvSpPr>
            <a:spLocks noGrp="1"/>
          </p:cNvSpPr>
          <p:nvPr>
            <p:ph type="body" sz="quarter" idx="16"/>
          </p:nvPr>
        </p:nvSpPr>
        <p:spPr/>
        <p:txBody>
          <a:bodyPr/>
          <a:lstStyle/>
          <a:p>
            <a:r>
              <a:rPr lang="fr-CH" dirty="0"/>
              <a:t>Nos projets pour l’année à venir</a:t>
            </a:r>
          </a:p>
        </p:txBody>
      </p:sp>
      <p:sp>
        <p:nvSpPr>
          <p:cNvPr id="15" name="Espace réservé du texte 14">
            <a:extLst>
              <a:ext uri="{FF2B5EF4-FFF2-40B4-BE49-F238E27FC236}">
                <a16:creationId xmlns:a16="http://schemas.microsoft.com/office/drawing/2014/main" id="{16534949-0897-4576-16E2-1F60C2D83991}"/>
              </a:ext>
            </a:extLst>
          </p:cNvPr>
          <p:cNvSpPr>
            <a:spLocks noGrp="1"/>
          </p:cNvSpPr>
          <p:nvPr>
            <p:ph type="body" sz="quarter" idx="17"/>
          </p:nvPr>
        </p:nvSpPr>
        <p:spPr/>
        <p:txBody>
          <a:bodyPr/>
          <a:lstStyle/>
          <a:p>
            <a:pPr marL="0" indent="0">
              <a:buNone/>
            </a:pPr>
            <a:r>
              <a:rPr lang="fr-CH" dirty="0"/>
              <a:t>Nous continuons sur notre lancée et continuons la réalisation de notre plan d’action, avec au programme: </a:t>
            </a:r>
          </a:p>
          <a:p>
            <a:r>
              <a:rPr lang="fr-CH" dirty="0"/>
              <a:t>Installation de bancs sur les itinéraires de mobilité douce</a:t>
            </a:r>
          </a:p>
          <a:p>
            <a:r>
              <a:rPr lang="fr-CH" dirty="0"/>
              <a:t>Organisation d’une journée d’arrachage des plantes invasives</a:t>
            </a:r>
          </a:p>
          <a:p>
            <a:r>
              <a:rPr lang="fr-CH" dirty="0"/>
              <a:t>Lancement d’un appel d’offre groupé pour les panneaux photovoltaïques. </a:t>
            </a:r>
          </a:p>
          <a:p>
            <a:endParaRPr lang="fr-CH" dirty="0"/>
          </a:p>
        </p:txBody>
      </p:sp>
      <p:pic>
        <p:nvPicPr>
          <p:cNvPr id="22" name="Espace réservé pour une image  21" descr="Une image contenant carte&#10;&#10;Description générée automatiquement avec une confiance moyenne">
            <a:extLst>
              <a:ext uri="{FF2B5EF4-FFF2-40B4-BE49-F238E27FC236}">
                <a16:creationId xmlns:a16="http://schemas.microsoft.com/office/drawing/2014/main" id="{E6FB9CA8-752B-BFB0-B9D3-281EBB0EB11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44" t="6927" r="-4154" b="8637"/>
          <a:stretch/>
        </p:blipFill>
        <p:spPr>
          <a:xfrm>
            <a:off x="2610907" y="4192618"/>
            <a:ext cx="2308225" cy="1828356"/>
          </a:xfrm>
        </p:spPr>
      </p:pic>
      <p:sp>
        <p:nvSpPr>
          <p:cNvPr id="16" name="Espace réservé du texte 15">
            <a:extLst>
              <a:ext uri="{FF2B5EF4-FFF2-40B4-BE49-F238E27FC236}">
                <a16:creationId xmlns:a16="http://schemas.microsoft.com/office/drawing/2014/main" id="{265BD14D-EDD3-C4EA-33F9-F6141CA5F8D9}"/>
              </a:ext>
            </a:extLst>
          </p:cNvPr>
          <p:cNvSpPr>
            <a:spLocks noGrp="1"/>
          </p:cNvSpPr>
          <p:nvPr>
            <p:ph type="body" sz="quarter" idx="21"/>
          </p:nvPr>
        </p:nvSpPr>
        <p:spPr/>
        <p:txBody>
          <a:bodyPr/>
          <a:lstStyle/>
          <a:p>
            <a:r>
              <a:rPr lang="fr-CH" b="1" dirty="0"/>
              <a:t>Nous faisons partie d’un mouvement commun</a:t>
            </a:r>
          </a:p>
          <a:p>
            <a:r>
              <a:rPr lang="fr-CH" b="1" dirty="0"/>
              <a:t>Plus de 80 communes </a:t>
            </a:r>
            <a:r>
              <a:rPr lang="fr-CH" dirty="0"/>
              <a:t>sur le canton de Vaud se sont déjà engagées dans la démarche PECC – et 2/3 d’entre elles ont commencé à mettre en œuvre  leur plan d’action!</a:t>
            </a:r>
          </a:p>
          <a:p>
            <a:endParaRPr lang="fr-CH" dirty="0"/>
          </a:p>
        </p:txBody>
      </p:sp>
      <p:sp>
        <p:nvSpPr>
          <p:cNvPr id="17" name="Espace réservé du texte 16">
            <a:extLst>
              <a:ext uri="{FF2B5EF4-FFF2-40B4-BE49-F238E27FC236}">
                <a16:creationId xmlns:a16="http://schemas.microsoft.com/office/drawing/2014/main" id="{504E5662-CD68-74DC-185C-59A39F2EF38B}"/>
              </a:ext>
            </a:extLst>
          </p:cNvPr>
          <p:cNvSpPr>
            <a:spLocks noGrp="1"/>
          </p:cNvSpPr>
          <p:nvPr>
            <p:ph type="body" sz="quarter" idx="23"/>
          </p:nvPr>
        </p:nvSpPr>
        <p:spPr/>
        <p:txBody>
          <a:bodyPr/>
          <a:lstStyle/>
          <a:p>
            <a:r>
              <a:rPr lang="fr-CH" dirty="0"/>
              <a:t>Ensemble pour demain! </a:t>
            </a:r>
          </a:p>
        </p:txBody>
      </p:sp>
      <p:sp>
        <p:nvSpPr>
          <p:cNvPr id="18" name="Espace réservé du texte 17">
            <a:extLst>
              <a:ext uri="{FF2B5EF4-FFF2-40B4-BE49-F238E27FC236}">
                <a16:creationId xmlns:a16="http://schemas.microsoft.com/office/drawing/2014/main" id="{FC0119AE-0AEC-71B2-51B9-0B294F5E024C}"/>
              </a:ext>
            </a:extLst>
          </p:cNvPr>
          <p:cNvSpPr>
            <a:spLocks noGrp="1"/>
          </p:cNvSpPr>
          <p:nvPr>
            <p:ph type="body" sz="quarter" idx="24"/>
          </p:nvPr>
        </p:nvSpPr>
        <p:spPr/>
        <p:txBody>
          <a:bodyPr/>
          <a:lstStyle/>
          <a:p>
            <a:r>
              <a:rPr lang="fr-CH" dirty="0"/>
              <a:t>Juin 2024</a:t>
            </a:r>
          </a:p>
        </p:txBody>
      </p:sp>
      <p:sp>
        <p:nvSpPr>
          <p:cNvPr id="19" name="Espace réservé du texte 18">
            <a:extLst>
              <a:ext uri="{FF2B5EF4-FFF2-40B4-BE49-F238E27FC236}">
                <a16:creationId xmlns:a16="http://schemas.microsoft.com/office/drawing/2014/main" id="{2EAFBB52-8C3D-6A61-9089-6F06DA0681EE}"/>
              </a:ext>
            </a:extLst>
          </p:cNvPr>
          <p:cNvSpPr>
            <a:spLocks noGrp="1"/>
          </p:cNvSpPr>
          <p:nvPr>
            <p:ph type="body" sz="quarter" idx="25"/>
          </p:nvPr>
        </p:nvSpPr>
        <p:spPr/>
        <p:txBody>
          <a:bodyPr/>
          <a:lstStyle/>
          <a:p>
            <a:pPr algn="ctr"/>
            <a:r>
              <a:rPr lang="fr-CH" i="0" dirty="0"/>
              <a:t>Toutes les informations sur le PECC de notre commune sur www.commune.ch/pecc</a:t>
            </a:r>
          </a:p>
        </p:txBody>
      </p:sp>
      <p:sp>
        <p:nvSpPr>
          <p:cNvPr id="20" name="Espace réservé du texte 19">
            <a:extLst>
              <a:ext uri="{FF2B5EF4-FFF2-40B4-BE49-F238E27FC236}">
                <a16:creationId xmlns:a16="http://schemas.microsoft.com/office/drawing/2014/main" id="{30D06173-7D60-F85C-ADC6-CF8CC085CB85}"/>
              </a:ext>
            </a:extLst>
          </p:cNvPr>
          <p:cNvSpPr>
            <a:spLocks noGrp="1"/>
          </p:cNvSpPr>
          <p:nvPr>
            <p:ph type="body" sz="quarter" idx="26"/>
          </p:nvPr>
        </p:nvSpPr>
        <p:spPr/>
        <p:txBody>
          <a:bodyPr>
            <a:normAutofit fontScale="92500"/>
          </a:bodyPr>
          <a:lstStyle/>
          <a:p>
            <a:r>
              <a:rPr lang="fr-CH" dirty="0"/>
              <a:t>Pourquoi un plan énergie et climat pour notre Commune ? </a:t>
            </a:r>
          </a:p>
        </p:txBody>
      </p:sp>
      <p:sp>
        <p:nvSpPr>
          <p:cNvPr id="2" name="ZoneTexte 1">
            <a:extLst>
              <a:ext uri="{FF2B5EF4-FFF2-40B4-BE49-F238E27FC236}">
                <a16:creationId xmlns:a16="http://schemas.microsoft.com/office/drawing/2014/main" id="{99AC9CF2-1A9E-298B-21D8-79EE4DC6BBF1}"/>
              </a:ext>
            </a:extLst>
          </p:cNvPr>
          <p:cNvSpPr txBox="1"/>
          <p:nvPr/>
        </p:nvSpPr>
        <p:spPr>
          <a:xfrm rot="1934901" flipH="1">
            <a:off x="3234813" y="595104"/>
            <a:ext cx="1987181" cy="4770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H" sz="2500" b="1" dirty="0">
                <a:solidFill>
                  <a:schemeClr val="accent2"/>
                </a:solidFill>
              </a:rPr>
              <a:t>Exemple fictif</a:t>
            </a:r>
          </a:p>
        </p:txBody>
      </p:sp>
    </p:spTree>
    <p:extLst>
      <p:ext uri="{BB962C8B-B14F-4D97-AF65-F5344CB8AC3E}">
        <p14:creationId xmlns:p14="http://schemas.microsoft.com/office/powerpoint/2010/main" val="316938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2">
            <a:extLst>
              <a:ext uri="{FF2B5EF4-FFF2-40B4-BE49-F238E27FC236}">
                <a16:creationId xmlns:a16="http://schemas.microsoft.com/office/drawing/2014/main" id="{C5AE4007-EB5A-C97E-3E31-54EC92FFC0B4}"/>
              </a:ext>
            </a:extLst>
          </p:cNvPr>
          <p:cNvSpPr txBox="1">
            <a:spLocks/>
          </p:cNvSpPr>
          <p:nvPr/>
        </p:nvSpPr>
        <p:spPr>
          <a:xfrm>
            <a:off x="366276" y="402484"/>
            <a:ext cx="4595098" cy="1461188"/>
          </a:xfrm>
          <a:prstGeom prst="rect">
            <a:avLst/>
          </a:prstGeom>
        </p:spPr>
        <p:txBody>
          <a:bodyPr/>
          <a:lstStyle>
            <a:lvl1pPr algn="l" defTabSz="532729" rtl="0" eaLnBrk="1" latinLnBrk="0" hangingPunct="1">
              <a:lnSpc>
                <a:spcPct val="90000"/>
              </a:lnSpc>
              <a:spcBef>
                <a:spcPct val="0"/>
              </a:spcBef>
              <a:buNone/>
              <a:defRPr sz="2563" kern="1200">
                <a:solidFill>
                  <a:schemeClr val="tx1"/>
                </a:solidFill>
                <a:latin typeface="+mj-lt"/>
                <a:ea typeface="+mj-ea"/>
                <a:cs typeface="+mj-cs"/>
              </a:defRPr>
            </a:lvl1pPr>
          </a:lstStyle>
          <a:p>
            <a:r>
              <a:rPr lang="fr-CH" dirty="0"/>
              <a:t>Base de document vierge</a:t>
            </a:r>
          </a:p>
        </p:txBody>
      </p:sp>
      <p:sp>
        <p:nvSpPr>
          <p:cNvPr id="12" name="Espace réservé du contenu 13">
            <a:extLst>
              <a:ext uri="{FF2B5EF4-FFF2-40B4-BE49-F238E27FC236}">
                <a16:creationId xmlns:a16="http://schemas.microsoft.com/office/drawing/2014/main" id="{9E9E2847-3DC5-C50A-27A5-026502E6BDE1}"/>
              </a:ext>
            </a:extLst>
          </p:cNvPr>
          <p:cNvSpPr txBox="1">
            <a:spLocks/>
          </p:cNvSpPr>
          <p:nvPr/>
        </p:nvSpPr>
        <p:spPr>
          <a:xfrm>
            <a:off x="366276" y="2012414"/>
            <a:ext cx="4595098" cy="4796544"/>
          </a:xfrm>
          <a:prstGeom prst="rect">
            <a:avLst/>
          </a:prstGeom>
        </p:spPr>
        <p:txBody>
          <a:bodyPr/>
          <a:lstStyle>
            <a:lvl1pPr marL="133182" indent="-133182" algn="l" defTabSz="532729" rtl="0" eaLnBrk="1" latinLnBrk="0" hangingPunct="1">
              <a:lnSpc>
                <a:spcPct val="90000"/>
              </a:lnSpc>
              <a:spcBef>
                <a:spcPts val="583"/>
              </a:spcBef>
              <a:buFont typeface="Arial" panose="020B0604020202020204" pitchFamily="34" charset="0"/>
              <a:buChar char="•"/>
              <a:defRPr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a:lstStyle>
          <a:p>
            <a:pPr marL="0" indent="0">
              <a:buFont typeface="Arial" panose="020B0604020202020204" pitchFamily="34" charset="0"/>
              <a:buNone/>
            </a:pPr>
            <a:r>
              <a:rPr lang="fr-CH" dirty="0"/>
              <a:t>Vous trouverez sur les slides suivantes tous les éléments graphiques pour construire vos propres documents PECC.</a:t>
            </a:r>
          </a:p>
          <a:p>
            <a:pPr marL="0" indent="0">
              <a:buFont typeface="Arial" panose="020B0604020202020204" pitchFamily="34" charset="0"/>
              <a:buNone/>
            </a:pPr>
            <a:endParaRPr lang="fr-CH" dirty="0"/>
          </a:p>
        </p:txBody>
      </p:sp>
    </p:spTree>
    <p:extLst>
      <p:ext uri="{BB962C8B-B14F-4D97-AF65-F5344CB8AC3E}">
        <p14:creationId xmlns:p14="http://schemas.microsoft.com/office/powerpoint/2010/main" val="428895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graphisme&#10;&#10;Description générée automatiquement">
            <a:extLst>
              <a:ext uri="{FF2B5EF4-FFF2-40B4-BE49-F238E27FC236}">
                <a16:creationId xmlns:a16="http://schemas.microsoft.com/office/drawing/2014/main" id="{E636C851-BBC6-482F-A2E1-075730E89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5"/>
            <a:ext cx="5327650" cy="7547009"/>
          </a:xfrm>
          <a:prstGeom prst="rect">
            <a:avLst/>
          </a:prstGeom>
        </p:spPr>
      </p:pic>
    </p:spTree>
    <p:extLst>
      <p:ext uri="{BB962C8B-B14F-4D97-AF65-F5344CB8AC3E}">
        <p14:creationId xmlns:p14="http://schemas.microsoft.com/office/powerpoint/2010/main" val="427316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Graphique, dessin humoristique, conception&#10;&#10;Description générée automatiquement">
            <a:extLst>
              <a:ext uri="{FF2B5EF4-FFF2-40B4-BE49-F238E27FC236}">
                <a16:creationId xmlns:a16="http://schemas.microsoft.com/office/drawing/2014/main" id="{E6432CFE-BB43-A63F-E634-EAA98CAC7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85"/>
            <a:ext cx="5327650" cy="7547790"/>
          </a:xfrm>
          <a:prstGeom prst="rect">
            <a:avLst/>
          </a:prstGeom>
        </p:spPr>
      </p:pic>
    </p:spTree>
    <p:extLst>
      <p:ext uri="{BB962C8B-B14F-4D97-AF65-F5344CB8AC3E}">
        <p14:creationId xmlns:p14="http://schemas.microsoft.com/office/powerpoint/2010/main" val="140607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conception&#10;&#10;Description générée automatiquement">
            <a:extLst>
              <a:ext uri="{FF2B5EF4-FFF2-40B4-BE49-F238E27FC236}">
                <a16:creationId xmlns:a16="http://schemas.microsoft.com/office/drawing/2014/main" id="{36CDB92C-2AE7-97B0-F8E0-0F43052C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5"/>
            <a:ext cx="5327650" cy="7547009"/>
          </a:xfrm>
          <a:prstGeom prst="rect">
            <a:avLst/>
          </a:prstGeom>
        </p:spPr>
      </p:pic>
    </p:spTree>
    <p:extLst>
      <p:ext uri="{BB962C8B-B14F-4D97-AF65-F5344CB8AC3E}">
        <p14:creationId xmlns:p14="http://schemas.microsoft.com/office/powerpoint/2010/main" val="142004166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229</TotalTime>
  <Words>522</Words>
  <Application>Microsoft Office PowerPoint</Application>
  <PresentationFormat>Personnalisé</PresentationFormat>
  <Paragraphs>41</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Flyer PECC à l’attention de la population</vt:lpstr>
      <vt:lpstr>Où en est votre Commune?</vt:lpstr>
      <vt:lpstr>Présentation PowerPoint</vt:lpstr>
      <vt:lpstr>Où en est votre Commune?</vt:lpstr>
      <vt:lpstr>Présentation PowerPoint</vt:lpstr>
      <vt:lpstr>Présentation PowerPoint</vt:lpstr>
      <vt:lpstr>Présentation PowerPoint</vt:lpstr>
      <vt:lpstr>Présentation PowerPoint</vt:lpstr>
      <vt:lpstr>Présentation PowerPoint</vt:lpstr>
      <vt:lpstr>Ressources visuelles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énergie et climat communal</dc:title>
  <dc:creator>Vouardoux Amélie</dc:creator>
  <cp:lastModifiedBy>Vouardoux Amélie</cp:lastModifiedBy>
  <cp:revision>13</cp:revision>
  <dcterms:created xsi:type="dcterms:W3CDTF">2024-06-04T06:38:51Z</dcterms:created>
  <dcterms:modified xsi:type="dcterms:W3CDTF">2024-11-21T10:51:48Z</dcterms:modified>
</cp:coreProperties>
</file>