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8" r:id="rId2"/>
    <p:sldId id="256" r:id="rId3"/>
    <p:sldId id="257" r:id="rId4"/>
  </p:sldIdLst>
  <p:sldSz cx="5327650" cy="7559675"/>
  <p:notesSz cx="6858000" cy="9144000"/>
  <p:defaultTextStyle>
    <a:defPPr>
      <a:defRPr lang="en-US"/>
    </a:defPPr>
    <a:lvl1pPr marL="0" algn="l" defTabSz="223159" rtl="0" eaLnBrk="1" latinLnBrk="0" hangingPunct="1">
      <a:defRPr sz="879" kern="1200">
        <a:solidFill>
          <a:schemeClr val="tx1"/>
        </a:solidFill>
        <a:latin typeface="+mn-lt"/>
        <a:ea typeface="+mn-ea"/>
        <a:cs typeface="+mn-cs"/>
      </a:defRPr>
    </a:lvl1pPr>
    <a:lvl2pPr marL="223159" algn="l" defTabSz="223159" rtl="0" eaLnBrk="1" latinLnBrk="0" hangingPunct="1">
      <a:defRPr sz="879" kern="1200">
        <a:solidFill>
          <a:schemeClr val="tx1"/>
        </a:solidFill>
        <a:latin typeface="+mn-lt"/>
        <a:ea typeface="+mn-ea"/>
        <a:cs typeface="+mn-cs"/>
      </a:defRPr>
    </a:lvl2pPr>
    <a:lvl3pPr marL="446319" algn="l" defTabSz="223159" rtl="0" eaLnBrk="1" latinLnBrk="0" hangingPunct="1">
      <a:defRPr sz="879" kern="1200">
        <a:solidFill>
          <a:schemeClr val="tx1"/>
        </a:solidFill>
        <a:latin typeface="+mn-lt"/>
        <a:ea typeface="+mn-ea"/>
        <a:cs typeface="+mn-cs"/>
      </a:defRPr>
    </a:lvl3pPr>
    <a:lvl4pPr marL="669478" algn="l" defTabSz="223159" rtl="0" eaLnBrk="1" latinLnBrk="0" hangingPunct="1">
      <a:defRPr sz="879" kern="1200">
        <a:solidFill>
          <a:schemeClr val="tx1"/>
        </a:solidFill>
        <a:latin typeface="+mn-lt"/>
        <a:ea typeface="+mn-ea"/>
        <a:cs typeface="+mn-cs"/>
      </a:defRPr>
    </a:lvl4pPr>
    <a:lvl5pPr marL="892637" algn="l" defTabSz="223159" rtl="0" eaLnBrk="1" latinLnBrk="0" hangingPunct="1">
      <a:defRPr sz="879" kern="1200">
        <a:solidFill>
          <a:schemeClr val="tx1"/>
        </a:solidFill>
        <a:latin typeface="+mn-lt"/>
        <a:ea typeface="+mn-ea"/>
        <a:cs typeface="+mn-cs"/>
      </a:defRPr>
    </a:lvl5pPr>
    <a:lvl6pPr marL="1115797" algn="l" defTabSz="223159" rtl="0" eaLnBrk="1" latinLnBrk="0" hangingPunct="1">
      <a:defRPr sz="879" kern="1200">
        <a:solidFill>
          <a:schemeClr val="tx1"/>
        </a:solidFill>
        <a:latin typeface="+mn-lt"/>
        <a:ea typeface="+mn-ea"/>
        <a:cs typeface="+mn-cs"/>
      </a:defRPr>
    </a:lvl6pPr>
    <a:lvl7pPr marL="1338956" algn="l" defTabSz="223159" rtl="0" eaLnBrk="1" latinLnBrk="0" hangingPunct="1">
      <a:defRPr sz="879" kern="1200">
        <a:solidFill>
          <a:schemeClr val="tx1"/>
        </a:solidFill>
        <a:latin typeface="+mn-lt"/>
        <a:ea typeface="+mn-ea"/>
        <a:cs typeface="+mn-cs"/>
      </a:defRPr>
    </a:lvl7pPr>
    <a:lvl8pPr marL="1562115" algn="l" defTabSz="223159" rtl="0" eaLnBrk="1" latinLnBrk="0" hangingPunct="1">
      <a:defRPr sz="879" kern="1200">
        <a:solidFill>
          <a:schemeClr val="tx1"/>
        </a:solidFill>
        <a:latin typeface="+mn-lt"/>
        <a:ea typeface="+mn-ea"/>
        <a:cs typeface="+mn-cs"/>
      </a:defRPr>
    </a:lvl8pPr>
    <a:lvl9pPr marL="1785275" algn="l" defTabSz="223159" rtl="0" eaLnBrk="1" latinLnBrk="0" hangingPunct="1">
      <a:defRPr sz="87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7"/>
    <p:restoredTop sz="94694"/>
  </p:normalViewPr>
  <p:slideViewPr>
    <p:cSldViewPr snapToGrid="0">
      <p:cViewPr varScale="1">
        <p:scale>
          <a:sx n="54" d="100"/>
          <a:sy n="54" d="100"/>
        </p:scale>
        <p:origin x="221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9575" y="1237199"/>
            <a:ext cx="4528502" cy="2631887"/>
          </a:xfrm>
        </p:spPr>
        <p:txBody>
          <a:bodyPr anchor="b"/>
          <a:lstStyle>
            <a:lvl1pPr algn="ctr">
              <a:defRPr sz="3495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5957" y="3970581"/>
            <a:ext cx="3995738" cy="1825171"/>
          </a:xfrm>
        </p:spPr>
        <p:txBody>
          <a:bodyPr/>
          <a:lstStyle>
            <a:lvl1pPr marL="0" indent="0" algn="ctr">
              <a:buNone/>
              <a:defRPr sz="1398"/>
            </a:lvl1pPr>
            <a:lvl2pPr marL="266377" indent="0" algn="ctr">
              <a:buNone/>
              <a:defRPr sz="1166"/>
            </a:lvl2pPr>
            <a:lvl3pPr marL="532754" indent="0" algn="ctr">
              <a:buNone/>
              <a:defRPr sz="1049"/>
            </a:lvl3pPr>
            <a:lvl4pPr marL="799131" indent="0" algn="ctr">
              <a:buNone/>
              <a:defRPr sz="932"/>
            </a:lvl4pPr>
            <a:lvl5pPr marL="1065508" indent="0" algn="ctr">
              <a:buNone/>
              <a:defRPr sz="932"/>
            </a:lvl5pPr>
            <a:lvl6pPr marL="1331886" indent="0" algn="ctr">
              <a:buNone/>
              <a:defRPr sz="932"/>
            </a:lvl6pPr>
            <a:lvl7pPr marL="1598262" indent="0" algn="ctr">
              <a:buNone/>
              <a:defRPr sz="932"/>
            </a:lvl7pPr>
            <a:lvl8pPr marL="1864639" indent="0" algn="ctr">
              <a:buNone/>
              <a:defRPr sz="932"/>
            </a:lvl8pPr>
            <a:lvl9pPr marL="2131017" indent="0" algn="ctr">
              <a:buNone/>
              <a:defRPr sz="932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46827-1472-8D4B-8C5C-5CB07B3B4EA5}" type="datetimeFigureOut">
              <a:rPr lang="fr-CH" smtClean="0"/>
              <a:t>03.09.2024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E92A8-E87B-714F-B04F-D073DE7F095E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4026533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1" userDrawn="1">
          <p15:clr>
            <a:srgbClr val="FBAE40"/>
          </p15:clr>
        </p15:guide>
        <p15:guide id="2" pos="1678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970" y="503979"/>
            <a:ext cx="1718306" cy="1763924"/>
          </a:xfrm>
        </p:spPr>
        <p:txBody>
          <a:bodyPr anchor="b"/>
          <a:lstStyle>
            <a:lvl1pPr>
              <a:defRPr sz="1865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64946" y="1088456"/>
            <a:ext cx="2697122" cy="5372269"/>
          </a:xfrm>
        </p:spPr>
        <p:txBody>
          <a:bodyPr anchor="t"/>
          <a:lstStyle>
            <a:lvl1pPr marL="0" indent="0">
              <a:buNone/>
              <a:defRPr sz="1865"/>
            </a:lvl1pPr>
            <a:lvl2pPr marL="266377" indent="0">
              <a:buNone/>
              <a:defRPr sz="1631"/>
            </a:lvl2pPr>
            <a:lvl3pPr marL="532754" indent="0">
              <a:buNone/>
              <a:defRPr sz="1398"/>
            </a:lvl3pPr>
            <a:lvl4pPr marL="799131" indent="0">
              <a:buNone/>
              <a:defRPr sz="1166"/>
            </a:lvl4pPr>
            <a:lvl5pPr marL="1065508" indent="0">
              <a:buNone/>
              <a:defRPr sz="1166"/>
            </a:lvl5pPr>
            <a:lvl6pPr marL="1331886" indent="0">
              <a:buNone/>
              <a:defRPr sz="1166"/>
            </a:lvl6pPr>
            <a:lvl7pPr marL="1598262" indent="0">
              <a:buNone/>
              <a:defRPr sz="1166"/>
            </a:lvl7pPr>
            <a:lvl8pPr marL="1864639" indent="0">
              <a:buNone/>
              <a:defRPr sz="1166"/>
            </a:lvl8pPr>
            <a:lvl9pPr marL="2131017" indent="0">
              <a:buNone/>
              <a:defRPr sz="1166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6970" y="2267903"/>
            <a:ext cx="1718306" cy="4201570"/>
          </a:xfrm>
        </p:spPr>
        <p:txBody>
          <a:bodyPr/>
          <a:lstStyle>
            <a:lvl1pPr marL="0" indent="0">
              <a:buNone/>
              <a:defRPr sz="932"/>
            </a:lvl1pPr>
            <a:lvl2pPr marL="266377" indent="0">
              <a:buNone/>
              <a:defRPr sz="816"/>
            </a:lvl2pPr>
            <a:lvl3pPr marL="532754" indent="0">
              <a:buNone/>
              <a:defRPr sz="699"/>
            </a:lvl3pPr>
            <a:lvl4pPr marL="799131" indent="0">
              <a:buNone/>
              <a:defRPr sz="582"/>
            </a:lvl4pPr>
            <a:lvl5pPr marL="1065508" indent="0">
              <a:buNone/>
              <a:defRPr sz="582"/>
            </a:lvl5pPr>
            <a:lvl6pPr marL="1331886" indent="0">
              <a:buNone/>
              <a:defRPr sz="582"/>
            </a:lvl6pPr>
            <a:lvl7pPr marL="1598262" indent="0">
              <a:buNone/>
              <a:defRPr sz="582"/>
            </a:lvl7pPr>
            <a:lvl8pPr marL="1864639" indent="0">
              <a:buNone/>
              <a:defRPr sz="582"/>
            </a:lvl8pPr>
            <a:lvl9pPr marL="2131017" indent="0">
              <a:buNone/>
              <a:defRPr sz="582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46827-1472-8D4B-8C5C-5CB07B3B4EA5}" type="datetimeFigureOut">
              <a:rPr lang="fr-CH" smtClean="0"/>
              <a:t>03.09.2024</a:t>
            </a:fld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E92A8-E87B-714F-B04F-D073DE7F095E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018709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46827-1472-8D4B-8C5C-5CB07B3B4EA5}" type="datetimeFigureOut">
              <a:rPr lang="fr-CH" smtClean="0"/>
              <a:t>03.09.2024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E92A8-E87B-714F-B04F-D073DE7F095E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499569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2600" y="402484"/>
            <a:ext cx="1148774" cy="6406475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6277" y="402484"/>
            <a:ext cx="3379728" cy="640647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46827-1472-8D4B-8C5C-5CB07B3B4EA5}" type="datetimeFigureOut">
              <a:rPr lang="fr-CH" smtClean="0"/>
              <a:t>03.09.2024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E92A8-E87B-714F-B04F-D073DE7F095E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8567606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1" userDrawn="1">
          <p15:clr>
            <a:srgbClr val="FBAE40"/>
          </p15:clr>
        </p15:guide>
        <p15:guide id="2" pos="1678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46827-1472-8D4B-8C5C-5CB07B3B4EA5}" type="datetimeFigureOut">
              <a:rPr lang="fr-CH" smtClean="0"/>
              <a:t>03.09.2024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E92A8-E87B-714F-B04F-D073DE7F095E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534506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1" userDrawn="1">
          <p15:clr>
            <a:srgbClr val="FBAE40"/>
          </p15:clr>
        </p15:guide>
        <p15:guide id="2" pos="167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5DB74F03-EE21-2E47-C89F-D0BFDE6B9B2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1905" y="0"/>
            <a:ext cx="5348946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4757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1" userDrawn="1">
          <p15:clr>
            <a:srgbClr val="FBAE40"/>
          </p15:clr>
        </p15:guide>
        <p15:guide id="2" pos="167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7CC6B552-646A-7C3C-85F1-241B3D58CE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" y="5185"/>
            <a:ext cx="5359381" cy="7574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7903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1" userDrawn="1">
          <p15:clr>
            <a:srgbClr val="FBAE40"/>
          </p15:clr>
        </p15:guide>
        <p15:guide id="2" pos="1678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6277" y="2012415"/>
            <a:ext cx="2264251" cy="479654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97124" y="2012415"/>
            <a:ext cx="2264251" cy="479654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46827-1472-8D4B-8C5C-5CB07B3B4EA5}" type="datetimeFigureOut">
              <a:rPr lang="fr-CH" smtClean="0"/>
              <a:t>03.09.2024</a:t>
            </a:fld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E92A8-E87B-714F-B04F-D073DE7F095E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671111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970" y="402485"/>
            <a:ext cx="4595098" cy="1461188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6971" y="1853172"/>
            <a:ext cx="2253845" cy="908211"/>
          </a:xfrm>
        </p:spPr>
        <p:txBody>
          <a:bodyPr anchor="b"/>
          <a:lstStyle>
            <a:lvl1pPr marL="0" indent="0">
              <a:buNone/>
              <a:defRPr sz="1398" b="1"/>
            </a:lvl1pPr>
            <a:lvl2pPr marL="266377" indent="0">
              <a:buNone/>
              <a:defRPr sz="1166" b="1"/>
            </a:lvl2pPr>
            <a:lvl3pPr marL="532754" indent="0">
              <a:buNone/>
              <a:defRPr sz="1049" b="1"/>
            </a:lvl3pPr>
            <a:lvl4pPr marL="799131" indent="0">
              <a:buNone/>
              <a:defRPr sz="932" b="1"/>
            </a:lvl4pPr>
            <a:lvl5pPr marL="1065508" indent="0">
              <a:buNone/>
              <a:defRPr sz="932" b="1"/>
            </a:lvl5pPr>
            <a:lvl6pPr marL="1331886" indent="0">
              <a:buNone/>
              <a:defRPr sz="932" b="1"/>
            </a:lvl6pPr>
            <a:lvl7pPr marL="1598262" indent="0">
              <a:buNone/>
              <a:defRPr sz="932" b="1"/>
            </a:lvl7pPr>
            <a:lvl8pPr marL="1864639" indent="0">
              <a:buNone/>
              <a:defRPr sz="932" b="1"/>
            </a:lvl8pPr>
            <a:lvl9pPr marL="2131017" indent="0">
              <a:buNone/>
              <a:defRPr sz="932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6971" y="2761382"/>
            <a:ext cx="2253845" cy="406157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697124" y="1853172"/>
            <a:ext cx="2264945" cy="908211"/>
          </a:xfrm>
        </p:spPr>
        <p:txBody>
          <a:bodyPr anchor="b"/>
          <a:lstStyle>
            <a:lvl1pPr marL="0" indent="0">
              <a:buNone/>
              <a:defRPr sz="1398" b="1"/>
            </a:lvl1pPr>
            <a:lvl2pPr marL="266377" indent="0">
              <a:buNone/>
              <a:defRPr sz="1166" b="1"/>
            </a:lvl2pPr>
            <a:lvl3pPr marL="532754" indent="0">
              <a:buNone/>
              <a:defRPr sz="1049" b="1"/>
            </a:lvl3pPr>
            <a:lvl4pPr marL="799131" indent="0">
              <a:buNone/>
              <a:defRPr sz="932" b="1"/>
            </a:lvl4pPr>
            <a:lvl5pPr marL="1065508" indent="0">
              <a:buNone/>
              <a:defRPr sz="932" b="1"/>
            </a:lvl5pPr>
            <a:lvl6pPr marL="1331886" indent="0">
              <a:buNone/>
              <a:defRPr sz="932" b="1"/>
            </a:lvl6pPr>
            <a:lvl7pPr marL="1598262" indent="0">
              <a:buNone/>
              <a:defRPr sz="932" b="1"/>
            </a:lvl7pPr>
            <a:lvl8pPr marL="1864639" indent="0">
              <a:buNone/>
              <a:defRPr sz="932" b="1"/>
            </a:lvl8pPr>
            <a:lvl9pPr marL="2131017" indent="0">
              <a:buNone/>
              <a:defRPr sz="932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97124" y="2761382"/>
            <a:ext cx="2264945" cy="406157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46827-1472-8D4B-8C5C-5CB07B3B4EA5}" type="datetimeFigureOut">
              <a:rPr lang="fr-CH" smtClean="0"/>
              <a:t>03.09.2024</a:t>
            </a:fld>
            <a:endParaRPr lang="fr-C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E92A8-E87B-714F-B04F-D073DE7F095E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613176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46827-1472-8D4B-8C5C-5CB07B3B4EA5}" type="datetimeFigureOut">
              <a:rPr lang="fr-CH" smtClean="0"/>
              <a:t>03.09.2024</a:t>
            </a:fld>
            <a:endParaRPr lang="fr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E92A8-E87B-714F-B04F-D073DE7F095E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873669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46827-1472-8D4B-8C5C-5CB07B3B4EA5}" type="datetimeFigureOut">
              <a:rPr lang="fr-CH" smtClean="0"/>
              <a:t>03.09.2024</a:t>
            </a:fld>
            <a:endParaRPr lang="fr-C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E92A8-E87B-714F-B04F-D073DE7F095E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601146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970" y="503979"/>
            <a:ext cx="1718306" cy="1763924"/>
          </a:xfrm>
        </p:spPr>
        <p:txBody>
          <a:bodyPr anchor="b"/>
          <a:lstStyle>
            <a:lvl1pPr>
              <a:defRPr sz="1865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4946" y="1088456"/>
            <a:ext cx="2697122" cy="5372269"/>
          </a:xfrm>
        </p:spPr>
        <p:txBody>
          <a:bodyPr/>
          <a:lstStyle>
            <a:lvl1pPr>
              <a:defRPr sz="1865"/>
            </a:lvl1pPr>
            <a:lvl2pPr>
              <a:defRPr sz="1631"/>
            </a:lvl2pPr>
            <a:lvl3pPr>
              <a:defRPr sz="1398"/>
            </a:lvl3pPr>
            <a:lvl4pPr>
              <a:defRPr sz="1166"/>
            </a:lvl4pPr>
            <a:lvl5pPr>
              <a:defRPr sz="1166"/>
            </a:lvl5pPr>
            <a:lvl6pPr>
              <a:defRPr sz="1166"/>
            </a:lvl6pPr>
            <a:lvl7pPr>
              <a:defRPr sz="1166"/>
            </a:lvl7pPr>
            <a:lvl8pPr>
              <a:defRPr sz="1166"/>
            </a:lvl8pPr>
            <a:lvl9pPr>
              <a:defRPr sz="1166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6970" y="2267903"/>
            <a:ext cx="1718306" cy="4201570"/>
          </a:xfrm>
        </p:spPr>
        <p:txBody>
          <a:bodyPr/>
          <a:lstStyle>
            <a:lvl1pPr marL="0" indent="0">
              <a:buNone/>
              <a:defRPr sz="932"/>
            </a:lvl1pPr>
            <a:lvl2pPr marL="266377" indent="0">
              <a:buNone/>
              <a:defRPr sz="816"/>
            </a:lvl2pPr>
            <a:lvl3pPr marL="532754" indent="0">
              <a:buNone/>
              <a:defRPr sz="699"/>
            </a:lvl3pPr>
            <a:lvl4pPr marL="799131" indent="0">
              <a:buNone/>
              <a:defRPr sz="582"/>
            </a:lvl4pPr>
            <a:lvl5pPr marL="1065508" indent="0">
              <a:buNone/>
              <a:defRPr sz="582"/>
            </a:lvl5pPr>
            <a:lvl6pPr marL="1331886" indent="0">
              <a:buNone/>
              <a:defRPr sz="582"/>
            </a:lvl6pPr>
            <a:lvl7pPr marL="1598262" indent="0">
              <a:buNone/>
              <a:defRPr sz="582"/>
            </a:lvl7pPr>
            <a:lvl8pPr marL="1864639" indent="0">
              <a:buNone/>
              <a:defRPr sz="582"/>
            </a:lvl8pPr>
            <a:lvl9pPr marL="2131017" indent="0">
              <a:buNone/>
              <a:defRPr sz="582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46827-1472-8D4B-8C5C-5CB07B3B4EA5}" type="datetimeFigureOut">
              <a:rPr lang="fr-CH" smtClean="0"/>
              <a:t>03.09.2024</a:t>
            </a:fld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E92A8-E87B-714F-B04F-D073DE7F095E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363932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6277" y="402485"/>
            <a:ext cx="4595098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6277" y="2012415"/>
            <a:ext cx="4595098" cy="47965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6276" y="7006702"/>
            <a:ext cx="1198721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99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7846827-1472-8D4B-8C5C-5CB07B3B4EA5}" type="datetimeFigureOut">
              <a:rPr lang="fr-CH" smtClean="0"/>
              <a:t>03.09.2024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64785" y="7006702"/>
            <a:ext cx="1798082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99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62653" y="7006702"/>
            <a:ext cx="1198721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99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D5E92A8-E87B-714F-B04F-D073DE7F095E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274414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72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xStyles>
    <p:titleStyle>
      <a:lvl1pPr algn="l" defTabSz="532754" rtl="0" eaLnBrk="1" latinLnBrk="0" hangingPunct="1">
        <a:lnSpc>
          <a:spcPct val="90000"/>
        </a:lnSpc>
        <a:spcBef>
          <a:spcPct val="0"/>
        </a:spcBef>
        <a:buNone/>
        <a:defRPr sz="256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3188" indent="-133188" algn="l" defTabSz="532754" rtl="0" eaLnBrk="1" latinLnBrk="0" hangingPunct="1">
        <a:lnSpc>
          <a:spcPct val="90000"/>
        </a:lnSpc>
        <a:spcBef>
          <a:spcPts val="582"/>
        </a:spcBef>
        <a:buFont typeface="Arial" panose="020B0604020202020204" pitchFamily="34" charset="0"/>
        <a:buChar char="•"/>
        <a:defRPr sz="1631" kern="1200">
          <a:solidFill>
            <a:schemeClr val="tx1"/>
          </a:solidFill>
          <a:latin typeface="+mn-lt"/>
          <a:ea typeface="+mn-ea"/>
          <a:cs typeface="+mn-cs"/>
        </a:defRPr>
      </a:lvl1pPr>
      <a:lvl2pPr marL="399565" indent="-133188" algn="l" defTabSz="532754" rtl="0" eaLnBrk="1" latinLnBrk="0" hangingPunct="1">
        <a:lnSpc>
          <a:spcPct val="90000"/>
        </a:lnSpc>
        <a:spcBef>
          <a:spcPts val="292"/>
        </a:spcBef>
        <a:buFont typeface="Arial" panose="020B0604020202020204" pitchFamily="34" charset="0"/>
        <a:buChar char="•"/>
        <a:defRPr sz="1398" kern="1200">
          <a:solidFill>
            <a:schemeClr val="tx1"/>
          </a:solidFill>
          <a:latin typeface="+mn-lt"/>
          <a:ea typeface="+mn-ea"/>
          <a:cs typeface="+mn-cs"/>
        </a:defRPr>
      </a:lvl2pPr>
      <a:lvl3pPr marL="665943" indent="-133188" algn="l" defTabSz="532754" rtl="0" eaLnBrk="1" latinLnBrk="0" hangingPunct="1">
        <a:lnSpc>
          <a:spcPct val="90000"/>
        </a:lnSpc>
        <a:spcBef>
          <a:spcPts val="292"/>
        </a:spcBef>
        <a:buFont typeface="Arial" panose="020B0604020202020204" pitchFamily="34" charset="0"/>
        <a:buChar char="•"/>
        <a:defRPr sz="1166" kern="1200">
          <a:solidFill>
            <a:schemeClr val="tx1"/>
          </a:solidFill>
          <a:latin typeface="+mn-lt"/>
          <a:ea typeface="+mn-ea"/>
          <a:cs typeface="+mn-cs"/>
        </a:defRPr>
      </a:lvl3pPr>
      <a:lvl4pPr marL="932319" indent="-133188" algn="l" defTabSz="532754" rtl="0" eaLnBrk="1" latinLnBrk="0" hangingPunct="1">
        <a:lnSpc>
          <a:spcPct val="90000"/>
        </a:lnSpc>
        <a:spcBef>
          <a:spcPts val="292"/>
        </a:spcBef>
        <a:buFont typeface="Arial" panose="020B0604020202020204" pitchFamily="34" charset="0"/>
        <a:buChar char="•"/>
        <a:defRPr sz="1049" kern="1200">
          <a:solidFill>
            <a:schemeClr val="tx1"/>
          </a:solidFill>
          <a:latin typeface="+mn-lt"/>
          <a:ea typeface="+mn-ea"/>
          <a:cs typeface="+mn-cs"/>
        </a:defRPr>
      </a:lvl4pPr>
      <a:lvl5pPr marL="1198696" indent="-133188" algn="l" defTabSz="532754" rtl="0" eaLnBrk="1" latinLnBrk="0" hangingPunct="1">
        <a:lnSpc>
          <a:spcPct val="90000"/>
        </a:lnSpc>
        <a:spcBef>
          <a:spcPts val="292"/>
        </a:spcBef>
        <a:buFont typeface="Arial" panose="020B0604020202020204" pitchFamily="34" charset="0"/>
        <a:buChar char="•"/>
        <a:defRPr sz="1049" kern="1200">
          <a:solidFill>
            <a:schemeClr val="tx1"/>
          </a:solidFill>
          <a:latin typeface="+mn-lt"/>
          <a:ea typeface="+mn-ea"/>
          <a:cs typeface="+mn-cs"/>
        </a:defRPr>
      </a:lvl5pPr>
      <a:lvl6pPr marL="1465074" indent="-133188" algn="l" defTabSz="532754" rtl="0" eaLnBrk="1" latinLnBrk="0" hangingPunct="1">
        <a:lnSpc>
          <a:spcPct val="90000"/>
        </a:lnSpc>
        <a:spcBef>
          <a:spcPts val="292"/>
        </a:spcBef>
        <a:buFont typeface="Arial" panose="020B0604020202020204" pitchFamily="34" charset="0"/>
        <a:buChar char="•"/>
        <a:defRPr sz="1049" kern="1200">
          <a:solidFill>
            <a:schemeClr val="tx1"/>
          </a:solidFill>
          <a:latin typeface="+mn-lt"/>
          <a:ea typeface="+mn-ea"/>
          <a:cs typeface="+mn-cs"/>
        </a:defRPr>
      </a:lvl6pPr>
      <a:lvl7pPr marL="1731451" indent="-133188" algn="l" defTabSz="532754" rtl="0" eaLnBrk="1" latinLnBrk="0" hangingPunct="1">
        <a:lnSpc>
          <a:spcPct val="90000"/>
        </a:lnSpc>
        <a:spcBef>
          <a:spcPts val="292"/>
        </a:spcBef>
        <a:buFont typeface="Arial" panose="020B0604020202020204" pitchFamily="34" charset="0"/>
        <a:buChar char="•"/>
        <a:defRPr sz="1049" kern="1200">
          <a:solidFill>
            <a:schemeClr val="tx1"/>
          </a:solidFill>
          <a:latin typeface="+mn-lt"/>
          <a:ea typeface="+mn-ea"/>
          <a:cs typeface="+mn-cs"/>
        </a:defRPr>
      </a:lvl7pPr>
      <a:lvl8pPr marL="1997827" indent="-133188" algn="l" defTabSz="532754" rtl="0" eaLnBrk="1" latinLnBrk="0" hangingPunct="1">
        <a:lnSpc>
          <a:spcPct val="90000"/>
        </a:lnSpc>
        <a:spcBef>
          <a:spcPts val="292"/>
        </a:spcBef>
        <a:buFont typeface="Arial" panose="020B0604020202020204" pitchFamily="34" charset="0"/>
        <a:buChar char="•"/>
        <a:defRPr sz="1049" kern="1200">
          <a:solidFill>
            <a:schemeClr val="tx1"/>
          </a:solidFill>
          <a:latin typeface="+mn-lt"/>
          <a:ea typeface="+mn-ea"/>
          <a:cs typeface="+mn-cs"/>
        </a:defRPr>
      </a:lvl8pPr>
      <a:lvl9pPr marL="2264205" indent="-133188" algn="l" defTabSz="532754" rtl="0" eaLnBrk="1" latinLnBrk="0" hangingPunct="1">
        <a:lnSpc>
          <a:spcPct val="90000"/>
        </a:lnSpc>
        <a:spcBef>
          <a:spcPts val="292"/>
        </a:spcBef>
        <a:buFont typeface="Arial" panose="020B0604020202020204" pitchFamily="34" charset="0"/>
        <a:buChar char="•"/>
        <a:defRPr sz="104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32754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1pPr>
      <a:lvl2pPr marL="266377" algn="l" defTabSz="532754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2pPr>
      <a:lvl3pPr marL="532754" algn="l" defTabSz="532754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3pPr>
      <a:lvl4pPr marL="799131" algn="l" defTabSz="532754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4pPr>
      <a:lvl5pPr marL="1065508" algn="l" defTabSz="532754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5pPr>
      <a:lvl6pPr marL="1331886" algn="l" defTabSz="532754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6pPr>
      <a:lvl7pPr marL="1598262" algn="l" defTabSz="532754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7pPr>
      <a:lvl8pPr marL="1864639" algn="l" defTabSz="532754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8pPr>
      <a:lvl9pPr marL="2131017" algn="l" defTabSz="532754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2">
            <a:extLst>
              <a:ext uri="{FF2B5EF4-FFF2-40B4-BE49-F238E27FC236}">
                <a16:creationId xmlns:a16="http://schemas.microsoft.com/office/drawing/2014/main" id="{F22A8489-8F07-B100-ABD8-28832282B82A}"/>
              </a:ext>
            </a:extLst>
          </p:cNvPr>
          <p:cNvSpPr txBox="1">
            <a:spLocks/>
          </p:cNvSpPr>
          <p:nvPr/>
        </p:nvSpPr>
        <p:spPr>
          <a:xfrm>
            <a:off x="2529444" y="352454"/>
            <a:ext cx="2560393" cy="1544487"/>
          </a:xfrm>
          <a:prstGeom prst="rect">
            <a:avLst/>
          </a:prstGeom>
        </p:spPr>
        <p:txBody>
          <a:bodyPr vert="horz" lIns="96653" tIns="48326" rIns="96653" bIns="48326" rtlCol="0" anchor="b">
            <a:normAutofit/>
          </a:bodyPr>
          <a:lstStyle>
            <a:lvl1pPr algn="ctr" defTabSz="50402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sz="3495" dirty="0"/>
              <a:t>Flyer PECC à l’attention de la population</a:t>
            </a:r>
          </a:p>
        </p:txBody>
      </p:sp>
      <p:sp>
        <p:nvSpPr>
          <p:cNvPr id="7" name="Espace réservé du contenu 13">
            <a:extLst>
              <a:ext uri="{FF2B5EF4-FFF2-40B4-BE49-F238E27FC236}">
                <a16:creationId xmlns:a16="http://schemas.microsoft.com/office/drawing/2014/main" id="{B6B444F5-F307-0887-8A94-66CA2290A503}"/>
              </a:ext>
            </a:extLst>
          </p:cNvPr>
          <p:cNvSpPr txBox="1">
            <a:spLocks/>
          </p:cNvSpPr>
          <p:nvPr/>
        </p:nvSpPr>
        <p:spPr>
          <a:xfrm>
            <a:off x="2529443" y="2213062"/>
            <a:ext cx="2560392" cy="5160859"/>
          </a:xfrm>
          <a:prstGeom prst="rect">
            <a:avLst/>
          </a:prstGeom>
        </p:spPr>
        <p:txBody>
          <a:bodyPr vert="horz" lIns="96653" tIns="48326" rIns="96653" bIns="48326" rtlCol="0">
            <a:normAutofit lnSpcReduction="10000"/>
          </a:bodyPr>
          <a:lstStyle>
            <a:lvl1pPr marL="0" indent="0" algn="ctr" defTabSz="504025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2012" indent="0" algn="ctr" defTabSz="504025" rtl="0" eaLnBrk="1" latinLnBrk="0" hangingPunct="1">
              <a:lnSpc>
                <a:spcPct val="90000"/>
              </a:lnSpc>
              <a:spcBef>
                <a:spcPts val="276"/>
              </a:spcBef>
              <a:buFont typeface="Arial" panose="020B0604020202020204" pitchFamily="34" charset="0"/>
              <a:buNone/>
              <a:defRPr sz="11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04025" indent="0" algn="ctr" defTabSz="504025" rtl="0" eaLnBrk="1" latinLnBrk="0" hangingPunct="1">
              <a:lnSpc>
                <a:spcPct val="90000"/>
              </a:lnSpc>
              <a:spcBef>
                <a:spcPts val="276"/>
              </a:spcBef>
              <a:buFont typeface="Arial" panose="020B0604020202020204" pitchFamily="34" charset="0"/>
              <a:buNone/>
              <a:defRPr sz="9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6037" indent="0" algn="ctr" defTabSz="504025" rtl="0" eaLnBrk="1" latinLnBrk="0" hangingPunct="1">
              <a:lnSpc>
                <a:spcPct val="90000"/>
              </a:lnSpc>
              <a:spcBef>
                <a:spcPts val="276"/>
              </a:spcBef>
              <a:buFont typeface="Arial" panose="020B0604020202020204" pitchFamily="34" charset="0"/>
              <a:buNone/>
              <a:defRPr sz="8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8049" indent="0" algn="ctr" defTabSz="504025" rtl="0" eaLnBrk="1" latinLnBrk="0" hangingPunct="1">
              <a:lnSpc>
                <a:spcPct val="90000"/>
              </a:lnSpc>
              <a:spcBef>
                <a:spcPts val="276"/>
              </a:spcBef>
              <a:buFont typeface="Arial" panose="020B0604020202020204" pitchFamily="34" charset="0"/>
              <a:buNone/>
              <a:defRPr sz="8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60062" indent="0" algn="ctr" defTabSz="504025" rtl="0" eaLnBrk="1" latinLnBrk="0" hangingPunct="1">
              <a:lnSpc>
                <a:spcPct val="90000"/>
              </a:lnSpc>
              <a:spcBef>
                <a:spcPts val="276"/>
              </a:spcBef>
              <a:buFont typeface="Arial" panose="020B0604020202020204" pitchFamily="34" charset="0"/>
              <a:buNone/>
              <a:defRPr sz="8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12074" indent="0" algn="ctr" defTabSz="504025" rtl="0" eaLnBrk="1" latinLnBrk="0" hangingPunct="1">
              <a:lnSpc>
                <a:spcPct val="90000"/>
              </a:lnSpc>
              <a:spcBef>
                <a:spcPts val="276"/>
              </a:spcBef>
              <a:buFont typeface="Arial" panose="020B0604020202020204" pitchFamily="34" charset="0"/>
              <a:buNone/>
              <a:defRPr sz="8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64086" indent="0" algn="ctr" defTabSz="504025" rtl="0" eaLnBrk="1" latinLnBrk="0" hangingPunct="1">
              <a:lnSpc>
                <a:spcPct val="90000"/>
              </a:lnSpc>
              <a:spcBef>
                <a:spcPts val="276"/>
              </a:spcBef>
              <a:buFont typeface="Arial" panose="020B0604020202020204" pitchFamily="34" charset="0"/>
              <a:buNone/>
              <a:defRPr sz="8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16099" indent="0" algn="ctr" defTabSz="504025" rtl="0" eaLnBrk="1" latinLnBrk="0" hangingPunct="1">
              <a:lnSpc>
                <a:spcPct val="90000"/>
              </a:lnSpc>
              <a:spcBef>
                <a:spcPts val="276"/>
              </a:spcBef>
              <a:buFont typeface="Arial" panose="020B0604020202020204" pitchFamily="34" charset="0"/>
              <a:buNone/>
              <a:defRPr sz="8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fr-CH" sz="1398" dirty="0"/>
              <a:t>L’objectif de ce flyer est de présenter la démarche PECC à votre population, lors d’un événement par exemple.</a:t>
            </a: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endParaRPr lang="fr-CH" sz="1398" dirty="0"/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fr-CH" sz="1398" dirty="0"/>
              <a:t>Vous trouverez sur les deux slides suivantes le modèle de flyer recto-verso au que vous pouvez remplir en y intégrant: </a:t>
            </a:r>
          </a:p>
          <a:p>
            <a:pPr marL="285750" indent="-285750" algn="l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CH" sz="1398" dirty="0"/>
              <a:t>Votre propre logo PECC si vous en avez un</a:t>
            </a:r>
          </a:p>
          <a:p>
            <a:pPr marL="285750" indent="-285750" algn="l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CH" sz="1398" dirty="0"/>
              <a:t>Les informations pour une prochaine rencontre</a:t>
            </a:r>
          </a:p>
          <a:p>
            <a:pPr marL="285750" indent="-285750" algn="l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CH" sz="1398" dirty="0"/>
              <a:t>La page du site de la commune dédiée au sujet. S’il n’y en a pas, vous pouvez mettre vd.ch/</a:t>
            </a:r>
            <a:r>
              <a:rPr lang="fr-CH" sz="1398" dirty="0" err="1"/>
              <a:t>pecc</a:t>
            </a:r>
            <a:endParaRPr lang="fr-CH" sz="1398" dirty="0"/>
          </a:p>
          <a:p>
            <a:pPr marL="285750" indent="-285750" algn="l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CH" sz="1398" dirty="0"/>
              <a:t>Le logo de la commune</a:t>
            </a: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endParaRPr lang="fr-CH" sz="1398" dirty="0"/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fr-CH" sz="1398" dirty="0"/>
              <a:t>Le flyer peut ensuite être exporté en </a:t>
            </a:r>
            <a:r>
              <a:rPr lang="fr-CH" sz="1398" dirty="0" err="1"/>
              <a:t>pdf</a:t>
            </a:r>
            <a:r>
              <a:rPr lang="fr-CH" sz="1398" dirty="0"/>
              <a:t> pour être imprimé au format A5. 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EBF8FA19-9A66-F944-E409-87F1D76C59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003" y="1018163"/>
            <a:ext cx="1952346" cy="2774158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E2D96226-748F-AB69-8963-121C035DC8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781" y="3922422"/>
            <a:ext cx="1954124" cy="2774158"/>
          </a:xfrm>
          <a:prstGeom prst="rect">
            <a:avLst/>
          </a:prstGeom>
        </p:spPr>
      </p:pic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C73259B5-317E-A709-8141-8522862FFAE3}"/>
              </a:ext>
            </a:extLst>
          </p:cNvPr>
          <p:cNvCxnSpPr>
            <a:cxnSpLocks/>
          </p:cNvCxnSpPr>
          <p:nvPr/>
        </p:nvCxnSpPr>
        <p:spPr>
          <a:xfrm flipH="1" flipV="1">
            <a:off x="617517" y="1334284"/>
            <a:ext cx="2046308" cy="299553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F2BB6D64-ADB1-DFB8-0E63-7973CFF503AF}"/>
              </a:ext>
            </a:extLst>
          </p:cNvPr>
          <p:cNvCxnSpPr>
            <a:cxnSpLocks/>
          </p:cNvCxnSpPr>
          <p:nvPr/>
        </p:nvCxnSpPr>
        <p:spPr>
          <a:xfrm flipH="1">
            <a:off x="1876301" y="4774151"/>
            <a:ext cx="787524" cy="53535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DE1B3789-83ED-AEA6-C470-8D10E07285F5}"/>
              </a:ext>
            </a:extLst>
          </p:cNvPr>
          <p:cNvCxnSpPr>
            <a:cxnSpLocks/>
          </p:cNvCxnSpPr>
          <p:nvPr/>
        </p:nvCxnSpPr>
        <p:spPr>
          <a:xfrm flipH="1">
            <a:off x="1306286" y="5201392"/>
            <a:ext cx="1357539" cy="122998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48BF721D-C992-9CA8-EACA-F94BA3B1633E}"/>
              </a:ext>
            </a:extLst>
          </p:cNvPr>
          <p:cNvCxnSpPr>
            <a:cxnSpLocks/>
          </p:cNvCxnSpPr>
          <p:nvPr/>
        </p:nvCxnSpPr>
        <p:spPr>
          <a:xfrm flipH="1">
            <a:off x="2074120" y="6056416"/>
            <a:ext cx="589705" cy="37495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70299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Une image contenant Roue de vélo, roue, vélo&#10;&#10;Description générée automatiquement">
            <a:extLst>
              <a:ext uri="{FF2B5EF4-FFF2-40B4-BE49-F238E27FC236}">
                <a16:creationId xmlns:a16="http://schemas.microsoft.com/office/drawing/2014/main" id="{938DDC0D-CEFB-6940-59EB-DCDFAFCAF5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386" y="119787"/>
            <a:ext cx="906459" cy="920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4393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F6669749-1A1A-F57F-B09C-415FD4D5B754}"/>
              </a:ext>
            </a:extLst>
          </p:cNvPr>
          <p:cNvSpPr txBox="1"/>
          <p:nvPr/>
        </p:nvSpPr>
        <p:spPr>
          <a:xfrm>
            <a:off x="3848949" y="4787039"/>
            <a:ext cx="1390897" cy="859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997" dirty="0">
                <a:latin typeface="Poppins" pitchFamily="2" charset="77"/>
                <a:cs typeface="Poppins" pitchFamily="2" charset="77"/>
              </a:rPr>
              <a:t>Date</a:t>
            </a:r>
          </a:p>
          <a:p>
            <a:pPr algn="ctr"/>
            <a:endParaRPr lang="fr-CH" sz="997" dirty="0">
              <a:latin typeface="Poppins" pitchFamily="2" charset="77"/>
              <a:cs typeface="Poppins" pitchFamily="2" charset="77"/>
            </a:endParaRPr>
          </a:p>
          <a:p>
            <a:pPr algn="ctr"/>
            <a:r>
              <a:rPr lang="fr-CH" sz="997" dirty="0">
                <a:latin typeface="Poppins" pitchFamily="2" charset="77"/>
                <a:cs typeface="Poppins" pitchFamily="2" charset="77"/>
              </a:rPr>
              <a:t>Lieu</a:t>
            </a:r>
          </a:p>
          <a:p>
            <a:pPr algn="ctr"/>
            <a:endParaRPr lang="fr-CH" sz="997" dirty="0">
              <a:latin typeface="Poppins" pitchFamily="2" charset="77"/>
              <a:cs typeface="Poppins" pitchFamily="2" charset="77"/>
            </a:endParaRPr>
          </a:p>
          <a:p>
            <a:pPr algn="ctr"/>
            <a:r>
              <a:rPr lang="fr-CH" sz="997" dirty="0">
                <a:latin typeface="Poppins" pitchFamily="2" charset="77"/>
                <a:cs typeface="Poppins" pitchFamily="2" charset="77"/>
              </a:rPr>
              <a:t>Inscription</a:t>
            </a:r>
            <a:endParaRPr lang="fr-CH" sz="438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10204BB5-5C5C-01F7-78CB-038C34AA6AF0}"/>
              </a:ext>
            </a:extLst>
          </p:cNvPr>
          <p:cNvSpPr txBox="1"/>
          <p:nvPr/>
        </p:nvSpPr>
        <p:spPr>
          <a:xfrm>
            <a:off x="1967620" y="6985296"/>
            <a:ext cx="1390897" cy="245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997" dirty="0">
                <a:latin typeface="Poppins" pitchFamily="2" charset="77"/>
                <a:cs typeface="Poppins" pitchFamily="2" charset="77"/>
              </a:rPr>
              <a:t>Site Web</a:t>
            </a:r>
            <a:endParaRPr lang="fr-CH" sz="438" dirty="0"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3" name="Image 2" descr="Une image contenant clipart, Silhouette d’animal, dessin humoristique, illustration&#10;&#10;Description générée automatiquement">
            <a:extLst>
              <a:ext uri="{FF2B5EF4-FFF2-40B4-BE49-F238E27FC236}">
                <a16:creationId xmlns:a16="http://schemas.microsoft.com/office/drawing/2014/main" id="{12728FB0-42F5-6FEA-4D71-0B4FE8BC4E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2363" y="6906199"/>
            <a:ext cx="335743" cy="424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04367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hème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65</TotalTime>
  <Words>113</Words>
  <Application>Microsoft Office PowerPoint</Application>
  <PresentationFormat>Personnalisé</PresentationFormat>
  <Paragraphs>16</Paragraphs>
  <Slides>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8" baseType="lpstr">
      <vt:lpstr>Aptos</vt:lpstr>
      <vt:lpstr>Aptos Display</vt:lpstr>
      <vt:lpstr>Arial</vt:lpstr>
      <vt:lpstr>Poppins</vt:lpstr>
      <vt:lpstr>Thème Office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Mathieu Veriter</dc:creator>
  <cp:lastModifiedBy>Vouardoux Amélie</cp:lastModifiedBy>
  <cp:revision>9</cp:revision>
  <dcterms:created xsi:type="dcterms:W3CDTF">2024-06-12T15:20:25Z</dcterms:created>
  <dcterms:modified xsi:type="dcterms:W3CDTF">2024-09-03T09:01:55Z</dcterms:modified>
</cp:coreProperties>
</file>