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scal Ischer" initials="PI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0066"/>
    <a:srgbClr val="F7210B"/>
    <a:srgbClr val="00FF00"/>
    <a:srgbClr val="FF9933"/>
    <a:srgbClr val="D5FFFF"/>
    <a:srgbClr val="EBFDBF"/>
    <a:srgbClr val="A3FFFF"/>
    <a:srgbClr val="B7F0FB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8" autoAdjust="0"/>
    <p:restoredTop sz="95114" autoAdjust="0"/>
  </p:normalViewPr>
  <p:slideViewPr>
    <p:cSldViewPr>
      <p:cViewPr varScale="1">
        <p:scale>
          <a:sx n="69" d="100"/>
          <a:sy n="69" d="100"/>
        </p:scale>
        <p:origin x="180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130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118"/>
            <a:ext cx="2945659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9118"/>
            <a:ext cx="2945659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0D1792-3996-4A00-AFD6-2996934F046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446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351"/>
            <a:ext cx="5438140" cy="446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118"/>
            <a:ext cx="2945659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9118"/>
            <a:ext cx="2945659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D8F8D5-E159-40DB-9AB6-0A45BD0CAED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3433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A1D4DD-332C-4E7E-B4D2-2F74A6BFBD29}" type="slidenum">
              <a:rPr lang="fr-FR"/>
              <a:pPr/>
              <a:t>1</a:t>
            </a:fld>
            <a:endParaRPr lang="fr-FR" dirty="0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6F082-2025-445D-AD0D-59B18ED471B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05E0A-7E35-4C5C-8A5B-4D43D29F069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FA0955-E3A2-4788-84E0-D6D01808C30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75BAB-97DF-4DBA-9E98-C4790299B6D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A3B51-417C-42DA-A6CA-9B891B7C346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5BB8A-8BF0-4B47-BA05-85D5F6A7CCE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DBBD6-F759-4A7F-86D4-BF95D96C6BC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A80A6-BA79-46D9-94AA-408551CAEFC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62CAB-B4FB-46E8-AED3-6056D62F850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E4029-3C6B-4248-8DFA-E34908E42A6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F01CA-6C03-47E8-9EF9-7BB88B7B395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80E3E0-D7AB-46DB-A410-6EAC6C111219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2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-252536" y="1571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62196" y="302518"/>
            <a:ext cx="2610842" cy="3913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>
                <a:solidFill>
                  <a:schemeClr val="tx1"/>
                </a:solidFill>
              </a:rPr>
              <a:t>Date de mon auto-évaluation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872136" y="304800"/>
            <a:ext cx="2376264" cy="3913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>
                <a:solidFill>
                  <a:schemeClr val="tx1"/>
                </a:solidFill>
              </a:rPr>
              <a:t>…………………………………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82658" y="980728"/>
            <a:ext cx="4189342" cy="14576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>
                <a:solidFill>
                  <a:schemeClr val="tx1"/>
                </a:solidFill>
              </a:rPr>
              <a:t>Voici mes </a:t>
            </a:r>
            <a:r>
              <a:rPr lang="fr-CH" sz="1200" b="1" dirty="0">
                <a:solidFill>
                  <a:schemeClr val="tx1"/>
                </a:solidFill>
              </a:rPr>
              <a:t>points forts </a:t>
            </a:r>
            <a:r>
              <a:rPr lang="fr-CH" sz="1200" dirty="0">
                <a:solidFill>
                  <a:schemeClr val="tx1"/>
                </a:solidFill>
              </a:rPr>
              <a:t>que je pense avoir mis en avant et que je vais renforcer:</a:t>
            </a:r>
          </a:p>
          <a:p>
            <a:pPr algn="ctr"/>
            <a:r>
              <a:rPr lang="fr-CH" sz="1200" dirty="0">
                <a:solidFill>
                  <a:schemeClr val="tx1"/>
                </a:solidFill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576050" y="980728"/>
            <a:ext cx="4189342" cy="14576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>
                <a:solidFill>
                  <a:schemeClr val="tx1"/>
                </a:solidFill>
              </a:rPr>
              <a:t>Voici les </a:t>
            </a:r>
            <a:r>
              <a:rPr lang="fr-CH" sz="1200" b="1" dirty="0">
                <a:solidFill>
                  <a:schemeClr val="tx1"/>
                </a:solidFill>
              </a:rPr>
              <a:t>points d’amélioration </a:t>
            </a:r>
            <a:r>
              <a:rPr lang="fr-CH" sz="1200" dirty="0">
                <a:solidFill>
                  <a:schemeClr val="tx1"/>
                </a:solidFill>
              </a:rPr>
              <a:t>que j’ai relevés:</a:t>
            </a:r>
          </a:p>
          <a:p>
            <a:pPr algn="ctr"/>
            <a:r>
              <a:rPr lang="fr-CH" sz="1200" dirty="0">
                <a:solidFill>
                  <a:schemeClr val="tx1"/>
                </a:solidFill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832296"/>
              </p:ext>
            </p:extLst>
          </p:nvPr>
        </p:nvGraphicFramePr>
        <p:xfrm>
          <a:off x="378607" y="3068960"/>
          <a:ext cx="8382734" cy="29948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555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31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99486">
                <a:tc>
                  <a:txBody>
                    <a:bodyPr/>
                    <a:lstStyle/>
                    <a:p>
                      <a:r>
                        <a:rPr lang="fr-CH" sz="900" dirty="0"/>
                        <a:t>Critères</a:t>
                      </a:r>
                      <a:r>
                        <a:rPr lang="fr-CH" sz="900" baseline="0" dirty="0"/>
                        <a:t> d’évaluation (je m’attribue la valeur suivante aux critères énoncés ci-dessous) 1 = insuffisant à 6 = excellent</a:t>
                      </a:r>
                      <a:endParaRPr lang="fr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8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800" b="1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4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000" dirty="0"/>
                        <a:t>Mon</a:t>
                      </a:r>
                      <a:r>
                        <a:rPr lang="fr-CH" sz="1000" baseline="0" dirty="0"/>
                        <a:t> </a:t>
                      </a:r>
                      <a:r>
                        <a:rPr lang="fr-CH" sz="1000" dirty="0"/>
                        <a:t>accueil</a:t>
                      </a:r>
                      <a:r>
                        <a:rPr lang="fr-CH" sz="1000" baseline="0" dirty="0"/>
                        <a:t> a été…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486">
                <a:tc>
                  <a:txBody>
                    <a:bodyPr/>
                    <a:lstStyle/>
                    <a:p>
                      <a:r>
                        <a:rPr lang="fr-CH" sz="1000" dirty="0"/>
                        <a:t>La clarté de</a:t>
                      </a:r>
                      <a:r>
                        <a:rPr lang="fr-CH" sz="1000" baseline="0" dirty="0"/>
                        <a:t> mes </a:t>
                      </a:r>
                      <a:r>
                        <a:rPr lang="fr-CH" sz="1000" dirty="0"/>
                        <a:t>explications a été…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486">
                <a:tc>
                  <a:txBody>
                    <a:bodyPr/>
                    <a:lstStyle/>
                    <a:p>
                      <a:r>
                        <a:rPr lang="fr-CH" sz="1000" dirty="0"/>
                        <a:t>Le choix de mon mode de transmission du savoir-faire était…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486">
                <a:tc>
                  <a:txBody>
                    <a:bodyPr/>
                    <a:lstStyle/>
                    <a:p>
                      <a:r>
                        <a:rPr lang="fr-CH" sz="1000" dirty="0"/>
                        <a:t>Mon comportement était…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486">
                <a:tc>
                  <a:txBody>
                    <a:bodyPr/>
                    <a:lstStyle/>
                    <a:p>
                      <a:r>
                        <a:rPr lang="fr-CH" sz="1000" dirty="0"/>
                        <a:t>Les réponses que j’ai fourni aux questions </a:t>
                      </a:r>
                      <a:r>
                        <a:rPr lang="fr-CH" sz="1000" baseline="0" dirty="0"/>
                        <a:t>étaient…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486">
                <a:tc>
                  <a:txBody>
                    <a:bodyPr/>
                    <a:lstStyle/>
                    <a:p>
                      <a:r>
                        <a:rPr lang="fr-CH" sz="1000" dirty="0"/>
                        <a:t>Ma</a:t>
                      </a:r>
                      <a:r>
                        <a:rPr lang="fr-CH" sz="1000" baseline="0" dirty="0"/>
                        <a:t> </a:t>
                      </a:r>
                      <a:r>
                        <a:rPr lang="fr-CH" sz="1000" dirty="0"/>
                        <a:t>préparation</a:t>
                      </a:r>
                      <a:r>
                        <a:rPr lang="fr-CH" sz="1000" baseline="0" dirty="0"/>
                        <a:t> pour cette séquence de </a:t>
                      </a:r>
                      <a:r>
                        <a:rPr lang="fr-CH" sz="1000" baseline="0"/>
                        <a:t>formation était</a:t>
                      </a:r>
                      <a:r>
                        <a:rPr lang="fr-CH" sz="1000" baseline="0" dirty="0"/>
                        <a:t>…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486">
                <a:tc>
                  <a:txBody>
                    <a:bodyPr/>
                    <a:lstStyle/>
                    <a:p>
                      <a:r>
                        <a:rPr lang="fr-CH" sz="1000" dirty="0"/>
                        <a:t>Ma gestion</a:t>
                      </a:r>
                      <a:r>
                        <a:rPr lang="fr-CH" sz="1000" baseline="0" dirty="0"/>
                        <a:t> du stress avant et durant ma prestation de formation a été…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9486">
                <a:tc>
                  <a:txBody>
                    <a:bodyPr/>
                    <a:lstStyle/>
                    <a:p>
                      <a:r>
                        <a:rPr lang="fr-CH" sz="1000" dirty="0"/>
                        <a:t>Ma motivation et mon plaisir à préparer cette séquence étaient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9486">
                <a:tc>
                  <a:txBody>
                    <a:bodyPr/>
                    <a:lstStyle/>
                    <a:p>
                      <a:r>
                        <a:rPr lang="fr-CH" sz="1000" dirty="0"/>
                        <a:t>Le transfert de cette séquence de formation à distance dans mon entreprise est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5076056" y="6584776"/>
            <a:ext cx="4117334" cy="22860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>
                <a:solidFill>
                  <a:schemeClr val="tx1"/>
                </a:solidFill>
              </a:rPr>
              <a:t>Signature……………………………..…………….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437784" y="69884"/>
            <a:ext cx="1715616" cy="76831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100" b="1" dirty="0">
                <a:solidFill>
                  <a:schemeClr val="tx1"/>
                </a:solidFill>
              </a:rPr>
              <a:t>FEUILLE </a:t>
            </a:r>
          </a:p>
          <a:p>
            <a:pPr algn="ctr"/>
            <a:r>
              <a:rPr lang="fr-CH" sz="1100" b="1" dirty="0">
                <a:solidFill>
                  <a:schemeClr val="tx1"/>
                </a:solidFill>
              </a:rPr>
              <a:t>AUTO-EVALAUTION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8364771" y="77723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480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61860" y="6169918"/>
            <a:ext cx="2610842" cy="53568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000" dirty="0">
                <a:solidFill>
                  <a:schemeClr val="tx1"/>
                </a:solidFill>
              </a:rPr>
              <a:t>Je relève un point d’amélioration et je décide de le travailler en me fixant </a:t>
            </a:r>
            <a:r>
              <a:rPr lang="fr-CH" sz="1000">
                <a:solidFill>
                  <a:schemeClr val="tx1"/>
                </a:solidFill>
              </a:rPr>
              <a:t>une temporalité</a:t>
            </a:r>
            <a:endParaRPr lang="fr-CH" sz="10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71800" y="6172200"/>
            <a:ext cx="5791200" cy="3913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>
                <a:solidFill>
                  <a:schemeClr val="tx1"/>
                </a:solidFill>
              </a:rPr>
              <a:t>…………………………………………………………….…….……………………………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1000" y="2438400"/>
            <a:ext cx="8382000" cy="533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>
                <a:solidFill>
                  <a:schemeClr val="tx1"/>
                </a:solidFill>
              </a:rPr>
              <a:t>Mon objectif était:</a:t>
            </a:r>
          </a:p>
          <a:p>
            <a:pPr algn="ctr"/>
            <a:r>
              <a:rPr lang="fr-CH" sz="1200" dirty="0">
                <a:solidFill>
                  <a:schemeClr val="tx1"/>
                </a:solidFill>
              </a:rPr>
              <a:t>……………………………………………………………………………………………………………………………………………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026" name="Picture 2" descr="C:\Users\j1v2h7\AppData\Local\Temp\7zE48CCB890\vd_logo_rvb_1000px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21" y="39990"/>
            <a:ext cx="491894" cy="82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ZoneTexte 23">
            <a:extLst>
              <a:ext uri="{FF2B5EF4-FFF2-40B4-BE49-F238E27FC236}">
                <a16:creationId xmlns:a16="http://schemas.microsoft.com/office/drawing/2014/main" id="{2C643B7E-1C5D-9B46-9FD4-A0FC0BEA9FE0}"/>
              </a:ext>
            </a:extLst>
          </p:cNvPr>
          <p:cNvSpPr txBox="1"/>
          <p:nvPr/>
        </p:nvSpPr>
        <p:spPr>
          <a:xfrm>
            <a:off x="334580" y="6679634"/>
            <a:ext cx="13327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800"/>
              <a:t>Novembre 2021</a:t>
            </a:r>
            <a:endParaRPr lang="fr-CH" sz="800" dirty="0"/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Affichage à l'écran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Arial</vt:lpstr>
      <vt:lpstr>Modèle par défaut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Communication</dc:title>
  <dc:creator>Ischer</dc:creator>
  <cp:lastModifiedBy>Hug Daniel</cp:lastModifiedBy>
  <cp:revision>852</cp:revision>
  <cp:lastPrinted>2019-03-15T13:13:42Z</cp:lastPrinted>
  <dcterms:created xsi:type="dcterms:W3CDTF">2019-03-05T08:18:35Z</dcterms:created>
  <dcterms:modified xsi:type="dcterms:W3CDTF">2021-11-10T14:07:37Z</dcterms:modified>
</cp:coreProperties>
</file>