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scal Ischer" initials="PI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50021"/>
    <a:srgbClr val="CC0066"/>
    <a:srgbClr val="F7210B"/>
    <a:srgbClr val="00FF00"/>
    <a:srgbClr val="FF9933"/>
    <a:srgbClr val="D5FFFF"/>
    <a:srgbClr val="EBFDBF"/>
    <a:srgbClr val="A3FFFF"/>
    <a:srgbClr val="B7F0F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5673" autoAdjust="0"/>
  </p:normalViewPr>
  <p:slideViewPr>
    <p:cSldViewPr>
      <p:cViewPr varScale="1">
        <p:scale>
          <a:sx n="82" d="100"/>
          <a:sy n="82" d="100"/>
        </p:scale>
        <p:origin x="147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118"/>
            <a:ext cx="2945659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9118"/>
            <a:ext cx="2945659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C0D1792-3996-4A00-AFD6-2996934F046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4461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351"/>
            <a:ext cx="5438140" cy="4466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118"/>
            <a:ext cx="2945659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9118"/>
            <a:ext cx="2945659" cy="49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01" tIns="45501" rIns="91001" bIns="4550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D8F8D5-E159-40DB-9AB6-0A45BD0CAED8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433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1D4DD-332C-4E7E-B4D2-2F74A6BFBD29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66F082-2025-445D-AD0D-59B18ED471B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105E0A-7E35-4C5C-8A5B-4D43D29F069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FA0955-E3A2-4788-84E0-D6D01808C30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575BAB-97DF-4DBA-9E98-C4790299B6D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DA3B51-417C-42DA-A6CA-9B891B7C346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05BB8A-8BF0-4B47-BA05-85D5F6A7CCE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DBBD6-F759-4A7F-86D4-BF95D96C6B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A80A6-BA79-46D9-94AA-408551CAEFC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62CAB-B4FB-46E8-AED3-6056D62F850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CE4029-3C6B-4248-8DFA-E34908E42A6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EF01CA-6C03-47E8-9EF9-7BB88B7B395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80E3E0-D7AB-46DB-A410-6EAC6C111219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2" name="Rectangle 4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-252536" y="1571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62196" y="302518"/>
            <a:ext cx="2610842" cy="3913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>
                <a:solidFill>
                  <a:schemeClr val="tx1"/>
                </a:solidFill>
              </a:rPr>
              <a:t>Date et lieu de mon auto-évaluation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872136" y="304800"/>
            <a:ext cx="2376264" cy="3913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>
                <a:solidFill>
                  <a:schemeClr val="tx1"/>
                </a:solidFill>
              </a:rPr>
              <a:t>…………………………………</a:t>
            </a:r>
          </a:p>
        </p:txBody>
      </p:sp>
      <p:sp>
        <p:nvSpPr>
          <p:cNvPr id="17" name="Rectangle 16"/>
          <p:cNvSpPr/>
          <p:nvPr/>
        </p:nvSpPr>
        <p:spPr>
          <a:xfrm>
            <a:off x="382658" y="980728"/>
            <a:ext cx="4189342" cy="14576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>
                <a:solidFill>
                  <a:schemeClr val="tx1"/>
                </a:solidFill>
              </a:rPr>
              <a:t>Voici mes </a:t>
            </a:r>
            <a:r>
              <a:rPr lang="fr-CH" sz="1200" b="1" dirty="0">
                <a:solidFill>
                  <a:schemeClr val="tx1"/>
                </a:solidFill>
              </a:rPr>
              <a:t>points forts </a:t>
            </a:r>
            <a:r>
              <a:rPr lang="fr-CH" sz="1200" dirty="0">
                <a:solidFill>
                  <a:schemeClr val="tx1"/>
                </a:solidFill>
              </a:rPr>
              <a:t>que je pense avoir mis en avant et que je vais renforcer:</a:t>
            </a:r>
          </a:p>
          <a:p>
            <a:pPr algn="ctr"/>
            <a:r>
              <a:rPr lang="fr-CH" sz="12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576050" y="980728"/>
            <a:ext cx="4189342" cy="145767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>
                <a:solidFill>
                  <a:schemeClr val="tx1"/>
                </a:solidFill>
              </a:rPr>
              <a:t>Voici les </a:t>
            </a:r>
            <a:r>
              <a:rPr lang="fr-CH" sz="1200" b="1" dirty="0">
                <a:solidFill>
                  <a:schemeClr val="tx1"/>
                </a:solidFill>
              </a:rPr>
              <a:t>points d’amélioration </a:t>
            </a:r>
            <a:r>
              <a:rPr lang="fr-CH" sz="1200" dirty="0">
                <a:solidFill>
                  <a:schemeClr val="tx1"/>
                </a:solidFill>
              </a:rPr>
              <a:t>que j’ai relevés:</a:t>
            </a:r>
          </a:p>
          <a:p>
            <a:pPr algn="ctr"/>
            <a:r>
              <a:rPr lang="fr-CH" sz="12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224781"/>
              </p:ext>
            </p:extLst>
          </p:nvPr>
        </p:nvGraphicFramePr>
        <p:xfrm>
          <a:off x="378607" y="3068960"/>
          <a:ext cx="8382734" cy="299486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555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31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9486">
                <a:tc>
                  <a:txBody>
                    <a:bodyPr/>
                    <a:lstStyle/>
                    <a:p>
                      <a:r>
                        <a:rPr lang="fr-CH" sz="900" dirty="0"/>
                        <a:t>Critères</a:t>
                      </a:r>
                      <a:r>
                        <a:rPr lang="fr-CH" sz="900" baseline="0" dirty="0"/>
                        <a:t> d’évaluation (je m’attribue la valeur suivante aux critères énoncés ci-dessous) 1 = insuffisant à 6 = excellent</a:t>
                      </a:r>
                      <a:endParaRPr lang="fr-CH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8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800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8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8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8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800" b="1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000" dirty="0"/>
                        <a:t>Mon</a:t>
                      </a:r>
                      <a:r>
                        <a:rPr lang="fr-CH" sz="1000" baseline="0" dirty="0"/>
                        <a:t> </a:t>
                      </a:r>
                      <a:r>
                        <a:rPr lang="fr-CH" sz="1000" dirty="0"/>
                        <a:t>accueil</a:t>
                      </a:r>
                      <a:r>
                        <a:rPr lang="fr-CH" sz="1000" baseline="0" dirty="0"/>
                        <a:t> </a:t>
                      </a:r>
                      <a:endParaRPr lang="fr-CH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r>
                        <a:rPr lang="fr-CH" sz="1000" dirty="0"/>
                        <a:t>La clarté de</a:t>
                      </a:r>
                      <a:r>
                        <a:rPr lang="fr-CH" sz="1000" baseline="0" dirty="0"/>
                        <a:t> mes </a:t>
                      </a:r>
                      <a:r>
                        <a:rPr lang="fr-CH" sz="1000" dirty="0"/>
                        <a:t>explications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r>
                        <a:rPr lang="fr-CH" sz="1000" dirty="0"/>
                        <a:t>Mon</a:t>
                      </a:r>
                      <a:r>
                        <a:rPr lang="fr-CH" sz="1000" baseline="0" dirty="0"/>
                        <a:t> contact visuel avec l’apprenti (e) </a:t>
                      </a:r>
                      <a:endParaRPr lang="fr-CH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r>
                        <a:rPr lang="fr-CH" sz="1000" dirty="0"/>
                        <a:t>Mon comportement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r>
                        <a:rPr lang="fr-CH" sz="1000" dirty="0"/>
                        <a:t>Les réponses que j’ai fourni aux questions de </a:t>
                      </a:r>
                      <a:r>
                        <a:rPr lang="fr-CH" sz="1000" baseline="0" dirty="0"/>
                        <a:t>l’apprenti (e) durant la séquence de formation</a:t>
                      </a:r>
                      <a:endParaRPr lang="fr-CH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r>
                        <a:rPr lang="fr-CH" sz="1000" dirty="0"/>
                        <a:t>Ma</a:t>
                      </a:r>
                      <a:r>
                        <a:rPr lang="fr-CH" sz="1000" baseline="0" dirty="0"/>
                        <a:t> </a:t>
                      </a:r>
                      <a:r>
                        <a:rPr lang="fr-CH" sz="1000" dirty="0"/>
                        <a:t>préparation</a:t>
                      </a:r>
                      <a:r>
                        <a:rPr lang="fr-CH" sz="1000" baseline="0" dirty="0"/>
                        <a:t> matérielle</a:t>
                      </a:r>
                      <a:endParaRPr lang="fr-CH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r>
                        <a:rPr lang="fr-CH" sz="1000" dirty="0"/>
                        <a:t>Ma gestion</a:t>
                      </a:r>
                      <a:r>
                        <a:rPr lang="fr-CH" sz="1000" baseline="0" dirty="0"/>
                        <a:t> du stress avant et durant ma prestation de formation</a:t>
                      </a:r>
                      <a:endParaRPr lang="fr-CH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r>
                        <a:rPr lang="fr-CH" sz="1000" dirty="0"/>
                        <a:t>Ma motivation à la préparation et la réalisation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9486">
                <a:tc>
                  <a:txBody>
                    <a:bodyPr/>
                    <a:lstStyle/>
                    <a:p>
                      <a:r>
                        <a:rPr lang="fr-CH" sz="1000" dirty="0"/>
                        <a:t>L’impact émotionnel de ma séquence de 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1" name="Rectangle 20"/>
          <p:cNvSpPr/>
          <p:nvPr/>
        </p:nvSpPr>
        <p:spPr>
          <a:xfrm>
            <a:off x="5076056" y="6584776"/>
            <a:ext cx="4117334" cy="228600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>
                <a:solidFill>
                  <a:schemeClr val="tx1"/>
                </a:solidFill>
              </a:rPr>
              <a:t>Signature……………………………..…………….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437784" y="69884"/>
            <a:ext cx="1715616" cy="76831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100" b="1" dirty="0">
                <a:solidFill>
                  <a:schemeClr val="tx1"/>
                </a:solidFill>
              </a:rPr>
              <a:t>FEUILLE </a:t>
            </a:r>
          </a:p>
          <a:p>
            <a:pPr algn="ctr"/>
            <a:r>
              <a:rPr lang="fr-CH" sz="1100" b="1" dirty="0">
                <a:solidFill>
                  <a:schemeClr val="tx1"/>
                </a:solidFill>
              </a:rPr>
              <a:t>AUTO-EVALAUTION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8364771" y="77723"/>
            <a:ext cx="5277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4800" b="1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61860" y="6169918"/>
            <a:ext cx="2610842" cy="53568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000" dirty="0">
                <a:solidFill>
                  <a:schemeClr val="tx1"/>
                </a:solidFill>
              </a:rPr>
              <a:t>Je relève un point d’amélioration et je décide de le travailler au plus vite en me fixant une date butoir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71800" y="6172200"/>
            <a:ext cx="5791200" cy="3913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>
                <a:solidFill>
                  <a:schemeClr val="tx1"/>
                </a:solidFill>
              </a:rPr>
              <a:t>…………………………………………………………….…….……………………………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1000" y="2438400"/>
            <a:ext cx="8382000" cy="533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200" dirty="0">
                <a:solidFill>
                  <a:schemeClr val="tx1"/>
                </a:solidFill>
              </a:rPr>
              <a:t>Mon objectif était:</a:t>
            </a:r>
          </a:p>
          <a:p>
            <a:pPr algn="ctr"/>
            <a:r>
              <a:rPr lang="fr-CH" sz="1200" dirty="0">
                <a:solidFill>
                  <a:schemeClr val="tx1"/>
                </a:solidFill>
              </a:rPr>
              <a:t>……………………………………………………………………………………………………………………………………………</a:t>
            </a:r>
          </a:p>
        </p:txBody>
      </p:sp>
      <p:pic>
        <p:nvPicPr>
          <p:cNvPr id="1026" name="Picture 2" descr="C:\Users\j1v2h7\AppData\Local\Temp\7zE48CCB890\vd_logo_rvb_1000px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521" y="39990"/>
            <a:ext cx="491894" cy="82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63529</TotalTime>
  <Words>155</Words>
  <Application>Microsoft Office PowerPoint</Application>
  <PresentationFormat>Affichage à l'écran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3" baseType="lpstr">
      <vt:lpstr>Arial</vt:lpstr>
      <vt:lpstr>Modèle par défaut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Communication</dc:title>
  <dc:creator>Ischer</dc:creator>
  <cp:lastModifiedBy>Scheurer Carole</cp:lastModifiedBy>
  <cp:revision>839</cp:revision>
  <cp:lastPrinted>2019-03-15T13:13:42Z</cp:lastPrinted>
  <dcterms:created xsi:type="dcterms:W3CDTF">2019-03-05T08:18:35Z</dcterms:created>
  <dcterms:modified xsi:type="dcterms:W3CDTF">2021-11-04T10:33:03Z</dcterms:modified>
</cp:coreProperties>
</file>